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56" r:id="rId4"/>
    <p:sldId id="272" r:id="rId5"/>
    <p:sldId id="281" r:id="rId6"/>
    <p:sldId id="271" r:id="rId7"/>
    <p:sldId id="260" r:id="rId8"/>
    <p:sldId id="275" r:id="rId9"/>
    <p:sldId id="274" r:id="rId10"/>
    <p:sldId id="278" r:id="rId11"/>
    <p:sldId id="268" r:id="rId12"/>
    <p:sldId id="269" r:id="rId13"/>
    <p:sldId id="270" r:id="rId14"/>
    <p:sldId id="277" r:id="rId15"/>
    <p:sldId id="261" r:id="rId16"/>
    <p:sldId id="263" r:id="rId17"/>
    <p:sldId id="262" r:id="rId18"/>
    <p:sldId id="273" r:id="rId19"/>
    <p:sldId id="264" r:id="rId20"/>
    <p:sldId id="267" r:id="rId21"/>
    <p:sldId id="265" r:id="rId22"/>
    <p:sldId id="280" r:id="rId23"/>
    <p:sldId id="279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7941D"/>
    <a:srgbClr val="F27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7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14-4AF3-917A-7C955EA9A98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C14-4AF3-917A-7C955EA9A98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C14-4AF3-917A-7C955EA9A98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C14-4AF3-917A-7C955EA9A98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51F9036-6255-46F6-AF25-E7675E14D1D3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C14-4AF3-917A-7C955EA9A98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72D073A-0247-4DC6-9E47-E20B75DCFB7E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C14-4AF3-917A-7C955EA9A98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C6F58AF-C07D-40C3-8BDF-BA0C99FE6702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C14-4AF3-917A-7C955EA9A98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C63E904-6F43-4BF9-912D-ACEBA58478F7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C14-4AF3-917A-7C955EA9A9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4-4AF3-917A-7C955EA9A98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4-4AF3-917A-7C955EA9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Sale 2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9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BE-4B8A-9E00-832B192D5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6990464"/>
        <c:axId val="476991120"/>
      </c:barChart>
      <c:catAx>
        <c:axId val="476990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991120"/>
        <c:crosses val="autoZero"/>
        <c:auto val="1"/>
        <c:lblAlgn val="ctr"/>
        <c:lblOffset val="100"/>
        <c:noMultiLvlLbl val="0"/>
      </c:catAx>
      <c:valAx>
        <c:axId val="47699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99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394932213735857E-2"/>
          <c:y val="7.4776646692774076E-2"/>
          <c:w val="0.92319398298732214"/>
          <c:h val="0.8483647965022916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14-4AF3-917A-7C955EA9A9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Sale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9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BE-4B8A-9E00-832B192D5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6990464"/>
        <c:axId val="476991120"/>
      </c:lineChart>
      <c:catAx>
        <c:axId val="476990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991120"/>
        <c:crosses val="autoZero"/>
        <c:auto val="1"/>
        <c:lblAlgn val="ctr"/>
        <c:lblOffset val="100"/>
        <c:tickMarkSkip val="1"/>
        <c:noMultiLvlLbl val="0"/>
      </c:catAx>
      <c:valAx>
        <c:axId val="47699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699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93854-4876-43E5-A8C4-4270FBF49990}" type="datetimeFigureOut">
              <a:rPr lang="en-US" smtClean="0"/>
              <a:t>24/5/2023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F6CE-F47B-4DC9-823B-40572A017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6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5" cy="693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C967C-F062-4335-A905-1AAA06063359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52CAA-54F7-4774-95F0-F257181C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FCBF9C-3171-4D71-B717-47AE41AE4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1324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6657C5-1368-440F-BBCE-961CB82A7336}"/>
              </a:ext>
            </a:extLst>
          </p:cNvPr>
          <p:cNvGrpSpPr/>
          <p:nvPr userDrawn="1"/>
        </p:nvGrpSpPr>
        <p:grpSpPr>
          <a:xfrm>
            <a:off x="785327" y="408876"/>
            <a:ext cx="223046" cy="222753"/>
            <a:chOff x="5514593" y="2848354"/>
            <a:chExt cx="1160907" cy="1159385"/>
          </a:xfrm>
          <a:solidFill>
            <a:schemeClr val="bg2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C381D4-ABF5-4AD4-81E2-A28F2C15EA0A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663E5F-43FA-4D9C-87B2-785FB5D0D712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DDFCEA-6D99-465B-8EE9-405B28EA0B2E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C9CA69-42E4-46A9-A82F-90FDFD7F23EB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832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Break Slide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97AE281-0208-4B3C-9AF3-7D30D6303B5E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F27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5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4386D2-CB7A-4693-BEE3-C8613A7AE885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391908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EDDD1-15EE-4006-A3DB-C9F03216F0E4}"/>
              </a:ext>
            </a:extLst>
          </p:cNvPr>
          <p:cNvSpPr txBox="1"/>
          <p:nvPr userDrawn="1"/>
        </p:nvSpPr>
        <p:spPr>
          <a:xfrm>
            <a:off x="785327" y="360426"/>
            <a:ext cx="229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Chinh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phục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châu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Vị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thế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cầu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50DA37-CFCB-45AD-8900-26896139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053D04-12FA-409F-83AD-49A97C38F3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2A9BA98-6677-4898-9487-75CE4578ED7F}"/>
              </a:ext>
            </a:extLst>
          </p:cNvPr>
          <p:cNvGrpSpPr/>
          <p:nvPr userDrawn="1"/>
        </p:nvGrpSpPr>
        <p:grpSpPr>
          <a:xfrm>
            <a:off x="3696044" y="414673"/>
            <a:ext cx="223045" cy="222752"/>
            <a:chOff x="5514593" y="2848354"/>
            <a:chExt cx="1160907" cy="1159385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ED4763-1ED2-423E-82C6-CA4F5BF7422B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D25C5D-9F93-4B04-8302-26CDD60B2AFB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8D7E8B-28E1-4B60-9CA9-4DBF1AF9D22D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08B01B-A916-45B9-8342-6130EADD85F0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79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CC7B-2702-47BF-8D3C-2C8760B3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943429"/>
            <a:ext cx="10777737" cy="71315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3F99-CABC-4DC6-9A3C-963B234FE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276" y="3873657"/>
            <a:ext cx="4653211" cy="20409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13C00-C172-4B33-A049-CE6B9AB14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05" y="3873657"/>
            <a:ext cx="4941282" cy="20409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1F5B4-F890-4644-8F46-ADEF3A8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C85-B039-4331-8722-CB7512843D73}" type="datetime1">
              <a:rPr lang="en-US" smtClean="0"/>
              <a:t>24/5/2023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7DEE5-A863-4B2C-A6BB-FB99FB3F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01FBD-B8FA-48E1-B400-4AAACD47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934269-E070-498C-8EF8-9E0BAC85AC56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76046" y="1809047"/>
            <a:ext cx="4675135" cy="18024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CB7636-16AB-44F9-8677-65817C4EF7AB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597105" y="1809047"/>
            <a:ext cx="4918495" cy="18024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1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7919-6C71-4DE3-80A3-0CBD8864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531812"/>
            <a:ext cx="10172467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DB916-B179-484E-A46E-C0F9E2924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1847850"/>
            <a:ext cx="46620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F605C-D3FD-4ECD-9488-F5578EE5E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47" y="2671762"/>
            <a:ext cx="46620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80EDD-A227-4287-8E7C-BC305118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99980" y="1847850"/>
            <a:ext cx="51485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3E50A-5F37-4A87-9C31-03C199272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99980" y="2671762"/>
            <a:ext cx="5148533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632A1-86B5-4E13-8B9D-53598E2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A3D2-5F3C-4AEA-88E0-C83A29638471}" type="datetime1">
              <a:rPr lang="en-US" smtClean="0"/>
              <a:t>24/5/2023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A1538-5EAC-4AD9-89E6-3BA05FFF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26ED6-0C86-4376-9496-47D8621D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12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E334-2FA7-4808-B6D0-723FB1CE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16" y="973068"/>
            <a:ext cx="10777737" cy="5219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C86D8-7147-4AE4-9E0C-6876406D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BE0-8501-4B23-81A8-DC3565489F91}" type="datetime1">
              <a:rPr lang="en-US" smtClean="0"/>
              <a:t>24/5/2023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BCBA5-BE94-45C9-8053-0AF15BD2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19318-3C18-4E15-857D-D873685F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5B4776-E1A1-49CF-B666-92E3DB3EC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3478494"/>
            <a:ext cx="335252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96421AA-3EA0-4726-BF2C-5B4EC8742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40474" y="3478494"/>
            <a:ext cx="335252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357F39-1009-4101-92D7-7C68620FF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348" y="3478494"/>
            <a:ext cx="358865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6CA709-1AC2-4A19-BEF8-47587DE592C2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51816" y="1704391"/>
            <a:ext cx="3352527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8151FC0-EB9A-4C51-885D-B47419CD4AB1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140475" y="1704391"/>
            <a:ext cx="3352528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E79C60-0AE1-4916-BC56-CEC8F632742B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775348" y="1704391"/>
            <a:ext cx="3571071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DA2C989-09DC-4A4E-A447-2C20F7696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46" y="4406940"/>
            <a:ext cx="3352529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565B2C7-8F0E-4F68-B799-43837915C664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4140474" y="4406940"/>
            <a:ext cx="3352529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BACF811-08EB-4FC3-BE65-F64EE9C88EDB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775348" y="4406940"/>
            <a:ext cx="3588658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7184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768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966EB8E-653C-4E51-A61E-9FABF4187DFA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605F1-627C-48AB-8535-5B266358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B01-2769-45A2-B9B0-A51969BFF553}" type="datetime1">
              <a:rPr lang="en-US" smtClean="0"/>
              <a:t>24/5/2023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DCC32-755E-42F1-BCB9-0A3BD0F5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A79E0-1815-40BA-805F-B09BFFAB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ECC4E-1AA7-4A4A-A0CB-8943D4377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79" y="0"/>
            <a:ext cx="806509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24679B-7838-48EB-B485-5073E0E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14" y="1001486"/>
            <a:ext cx="4684485" cy="3541485"/>
          </a:xfrm>
        </p:spPr>
        <p:txBody>
          <a:bodyPr anchor="t">
            <a:normAutofit/>
          </a:bodyPr>
          <a:lstStyle>
            <a:lvl1pPr algn="r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763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6B9F-4040-4B9A-AEAB-D9FAFDA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84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EBD1-BBA4-4286-9B0F-9B5F25AD6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980" y="457201"/>
            <a:ext cx="5755408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4F89D-B71D-47FD-B66E-3E782F506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384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89EBC-A574-4CE1-B59A-F68E60F6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F7A1-3AF3-4016-8F60-8DBEDD056E58}" type="datetime1">
              <a:rPr lang="en-US" smtClean="0"/>
              <a:t>24/5/2023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0DA9-E75E-46C6-8B79-30D44F47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1327-0958-45CB-A198-EB25A50F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7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0FF8-68E1-47D2-9D74-7F5A0CFE4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8CC97C-0B89-4826-B4FF-21F550ED8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99980" y="987425"/>
            <a:ext cx="575540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32E73-E75E-4771-A04D-557D70448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CF47C-74EC-47EA-AF91-ECFE1EBF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C085-4A88-40DD-A80F-E3C9C67F2459}" type="datetime1">
              <a:rPr lang="en-US" smtClean="0"/>
              <a:t>24/5/2023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46BA3-84D2-4A55-87DA-3AAF1DB6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3848-E5B2-4D68-89BB-86E06C5C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8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B3C7-825C-40AE-946E-406C7ECF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13D4B-91C9-48CA-A732-49BD8B9E0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5DD4-FC7C-480B-9069-826CB46B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6577-A930-4055-8A30-D3324FF79281}" type="datetime1">
              <a:rPr lang="en-US" smtClean="0"/>
              <a:t>24/5/2023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C81C6-5D9C-446D-8F7B-90F69E0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49297-171C-4374-AFAE-560D9BA7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43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54452-4BAC-4042-A90A-316E32CEE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41E88-BF0C-48AC-8A42-37FA846D9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A1EC-D20C-4295-B446-5C2FD3B9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586B-C340-4A04-A2A0-50AF01B787F1}" type="datetime1">
              <a:rPr lang="en-US" smtClean="0"/>
              <a:t>24/5/2023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A1C5A-7394-4F67-A593-0051982AC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5A54F-C06C-4382-A9CD-B0C0C413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7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72ED10-A855-4883-ABAE-07071ADD51D0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93" y="-40482"/>
            <a:ext cx="12291986" cy="6938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A49919-FF1C-4FD9-BB4D-E017C42F7984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817952F-0A48-4ABA-8DAF-49BB67F2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D90F44-B105-45DF-922A-7B87D90811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7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4B1E64-F866-475C-A939-008CFEF3E200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6" cy="693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FA758-9722-415D-A5D1-2A0ED86A19D7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4591964-708D-4600-BFA6-A72C1D46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BA5C90-06D3-45D2-8642-21EAC07484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6B8CD-D105-47F3-9D16-A5417D0B4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482"/>
            <a:ext cx="1214477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2" y="-40482"/>
            <a:ext cx="12291983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A75B45-4E7E-4F0C-9719-6FEAB23DA2BC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BE8C68E-F9B5-45C5-92FF-D5534264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DE55CA-5562-476B-B02D-A0B098FD11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3F28-38B6-4002-BB09-6EA5EF77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569E-291A-4D45-92A4-4943AB993F75}" type="datetime1">
              <a:rPr lang="en-US" smtClean="0"/>
              <a:t>24/5/2023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D8FA-9A9B-4B8C-A2BD-55A3C875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AE5C-62E5-4E65-B44D-D57D2566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599980" y="-116115"/>
            <a:ext cx="6693620" cy="70974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7" y="1611696"/>
            <a:ext cx="4350516" cy="8867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8" y="2633350"/>
            <a:ext cx="4350516" cy="33029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3F28-38B6-4002-BB09-6EA5EF77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199" y="6356349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FFCEC30-5523-47FF-88D8-8255FE4FE974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D8FA-9A9B-4B8C-A2BD-55A3C875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AE5C-62E5-4E65-B44D-D57D2566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29345AE-966A-49BD-9809-7B23C9FC18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410199" y="1611696"/>
            <a:ext cx="6883402" cy="4324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0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096000" y="1611696"/>
            <a:ext cx="6197600" cy="35408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39635C-E0D2-478C-8156-CD6407E0AEB2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0520D-0CC4-4CCB-9812-66018EE3C63B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5BB970-43F0-4489-8029-B94C7F3857E2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19BB0C-77F0-44BE-A795-53D967426715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3B7E30-5AE5-4643-973D-63C8A8BB5DA8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DBC50A-5414-4D8B-8814-33B1185F3183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6ED4BC-A59D-4E5F-8742-947B022E46D4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F548C9-F5F2-446B-8A44-2B902AAE43E6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vmogroup.com</a:t>
            </a:r>
          </a:p>
        </p:txBody>
      </p:sp>
    </p:spTree>
    <p:extLst>
      <p:ext uri="{BB962C8B-B14F-4D97-AF65-F5344CB8AC3E}">
        <p14:creationId xmlns:p14="http://schemas.microsoft.com/office/powerpoint/2010/main" val="352981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096000" y="1611696"/>
            <a:ext cx="6197600" cy="35408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39635C-E0D2-478C-8156-CD6407E0AEB2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  <a:ln>
            <a:solidFill>
              <a:srgbClr val="F27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0520D-0CC4-4CCB-9812-66018EE3C63B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  <a:ln>
            <a:solidFill>
              <a:srgbClr val="F27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5BB970-43F0-4489-8029-B94C7F3857E2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  <a:solidFill>
            <a:srgbClr val="F27323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19BB0C-77F0-44BE-A795-53D967426715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3B7E30-5AE5-4643-973D-63C8A8BB5DA8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DBC50A-5414-4D8B-8814-33B1185F3183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6ED4BC-A59D-4E5F-8742-947B022E46D4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F548C9-F5F2-446B-8A44-2B902AAE43E6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vmogroup.com</a:t>
            </a:r>
          </a:p>
        </p:txBody>
      </p:sp>
    </p:spTree>
    <p:extLst>
      <p:ext uri="{BB962C8B-B14F-4D97-AF65-F5344CB8AC3E}">
        <p14:creationId xmlns:p14="http://schemas.microsoft.com/office/powerpoint/2010/main" val="3348156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Break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70B786-562E-4457-9A2D-B91667C93528}"/>
              </a:ext>
            </a:extLst>
          </p:cNvPr>
          <p:cNvSpPr/>
          <p:nvPr userDrawn="1"/>
        </p:nvSpPr>
        <p:spPr>
          <a:xfrm>
            <a:off x="-49993" y="-40483"/>
            <a:ext cx="12291985" cy="6898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F46EFA-E36F-4732-9579-302774EFF699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1"/>
            <a:ext cx="12291985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3449E9-3F53-4B95-AE64-3ACB2CCF6A6F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391908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EDDD1-15EE-4006-A3DB-C9F03216F0E4}"/>
              </a:ext>
            </a:extLst>
          </p:cNvPr>
          <p:cNvSpPr txBox="1"/>
          <p:nvPr userDrawn="1"/>
        </p:nvSpPr>
        <p:spPr>
          <a:xfrm>
            <a:off x="785327" y="360426"/>
            <a:ext cx="229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Chinh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phục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châu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Vị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thế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cầu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D346967-3A53-460F-889D-8A7A4099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7F49EB-9B89-4B9B-B27F-8B96D0B6B5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/>
          <p:cNvSpPr txBox="1"/>
          <p:nvPr userDrawn="1"/>
        </p:nvSpPr>
        <p:spPr>
          <a:xfrm>
            <a:off x="0" y="-5033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 smtClean="0">
                <a:solidFill>
                  <a:srgbClr val="D8D8D8"/>
                </a:solidFill>
              </a:rPr>
              <a:t>www.9slide.vn</a:t>
            </a:r>
            <a:endParaRPr lang="en-US" sz="2400">
              <a:solidFill>
                <a:srgbClr val="D8D8D8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464CA-452E-4145-AF18-828C5C372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973068"/>
            <a:ext cx="11185907" cy="886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3B90D-9D81-4B6A-9EC4-5ACB5F4B9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1994722"/>
            <a:ext cx="111859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28587-D23C-4493-85A4-26454556B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99980" y="63460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B4869CF8-5839-45A7-AA26-A10213D3E1C1}" type="datetime1">
              <a:rPr lang="en-US" smtClean="0"/>
              <a:pPr/>
              <a:t>24/5/2023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B93D0-4235-47FF-90A0-42CFF1AA1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19" y="6356350"/>
            <a:ext cx="3588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EAD07-A51A-4319-8220-4BC672DC0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425" y="6356350"/>
            <a:ext cx="14405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fld id="{629345AE-966A-49BD-9809-7B23C9FC18D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C86F2-A0D0-43B5-A8B9-6F3A8E81882C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60E782-71DB-40FB-9847-3C30DF3CF456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41AD1A-36ED-41FB-BAE6-BE1C26715A33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rgbClr val="F27323"/>
                </a:solidFill>
              </a:rPr>
              <a:t>vmogroup.com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57C900-36FC-42EF-9D9F-858ADC9B9CE9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7E2DB9-6843-4C56-9E9C-5F97E8FA6543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AEFB8AA-66AC-4A1D-8FCC-1E9312177566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102F37-5414-446C-911C-5B7CC1E9AFCD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21B6EA-C7E0-433D-8DF8-90B8BE12D865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915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63" r:id="rId4"/>
    <p:sldLayoutId id="2147483650" r:id="rId5"/>
    <p:sldLayoutId id="2147483665" r:id="rId6"/>
    <p:sldLayoutId id="2147483667" r:id="rId7"/>
    <p:sldLayoutId id="2147483668" r:id="rId8"/>
    <p:sldLayoutId id="2147483664" r:id="rId9"/>
    <p:sldLayoutId id="2147483662" r:id="rId10"/>
    <p:sldLayoutId id="2147483652" r:id="rId11"/>
    <p:sldLayoutId id="2147483653" r:id="rId12"/>
    <p:sldLayoutId id="2147483654" r:id="rId13"/>
    <p:sldLayoutId id="2147483655" r:id="rId14"/>
    <p:sldLayoutId id="2147483666" r:id="rId15"/>
    <p:sldLayoutId id="2147483656" r:id="rId16"/>
    <p:sldLayoutId id="2147483657" r:id="rId17"/>
    <p:sldLayoutId id="2147483658" r:id="rId18"/>
    <p:sldLayoutId id="2147483659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F2732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E0C36-FB63-4957-8E55-6E60F205C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is tittle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F075C9-2CCF-4488-912A-C4F430AB4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SUBTTITTLE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AADAB8-7B50-4C67-82EE-F59BB18A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E9F70-67BF-431B-AD46-3658E21901E4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220A93-A99F-476F-BA8D-04A75228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868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017" y="327991"/>
            <a:ext cx="2256183" cy="884583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19061" y="327991"/>
            <a:ext cx="2037522" cy="56653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5678" y="5728252"/>
            <a:ext cx="2037522" cy="801757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373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9D8B6F9-F340-423A-AEB9-10265A2A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518390"/>
            <a:ext cx="4649095" cy="886717"/>
          </a:xfrm>
        </p:spPr>
        <p:txBody>
          <a:bodyPr>
            <a:normAutofit/>
          </a:bodyPr>
          <a:lstStyle/>
          <a:p>
            <a:r>
              <a:rPr lang="en-US" sz="3200" dirty="0"/>
              <a:t>Content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05DF2-8259-455B-A962-D1E2DC1B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8" y="2167224"/>
            <a:ext cx="4257210" cy="354087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consectetuer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diam </a:t>
            </a:r>
            <a:r>
              <a:rPr lang="en-US" sz="1600" dirty="0" err="1"/>
              <a:t>nonummy</a:t>
            </a:r>
            <a:r>
              <a:rPr lang="en-US" sz="1600" dirty="0"/>
              <a:t> </a:t>
            </a:r>
            <a:r>
              <a:rPr lang="en-US" sz="1600" dirty="0" err="1"/>
              <a:t>nibh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tincidunt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laoreet</a:t>
            </a:r>
            <a:r>
              <a:rPr lang="en-US" sz="1600" dirty="0"/>
              <a:t> dolore magna </a:t>
            </a:r>
            <a:r>
              <a:rPr lang="en-US" sz="1600" dirty="0" err="1"/>
              <a:t>aliquam</a:t>
            </a:r>
            <a:r>
              <a:rPr lang="en-US" sz="1600" dirty="0"/>
              <a:t> </a:t>
            </a:r>
            <a:r>
              <a:rPr lang="en-US" sz="1600" dirty="0" err="1"/>
              <a:t>erat</a:t>
            </a:r>
            <a:r>
              <a:rPr lang="en-US" sz="1600" dirty="0"/>
              <a:t> </a:t>
            </a:r>
            <a:r>
              <a:rPr lang="en-US" sz="1600" dirty="0" err="1"/>
              <a:t>volutpat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086C4-70ED-4ACF-8448-AF7356693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" t="8274" r="3312" b="14486"/>
          <a:stretch/>
        </p:blipFill>
        <p:spPr>
          <a:xfrm>
            <a:off x="5477069" y="1707501"/>
            <a:ext cx="6811607" cy="3760237"/>
          </a:xfrm>
          <a:custGeom>
            <a:avLst/>
            <a:gdLst>
              <a:gd name="connsiteX0" fmla="*/ -3674 w 8650223"/>
              <a:gd name="connsiteY0" fmla="*/ -2449 h 5766816"/>
              <a:gd name="connsiteX1" fmla="*/ 8646550 w 8650223"/>
              <a:gd name="connsiteY1" fmla="*/ -2449 h 5766816"/>
              <a:gd name="connsiteX2" fmla="*/ 8646550 w 8650223"/>
              <a:gd name="connsiteY2" fmla="*/ 5764367 h 5766816"/>
              <a:gd name="connsiteX3" fmla="*/ -3674 w 8650223"/>
              <a:gd name="connsiteY3" fmla="*/ 5764367 h 576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0223" h="5766816">
                <a:moveTo>
                  <a:pt x="-3674" y="-2449"/>
                </a:moveTo>
                <a:lnTo>
                  <a:pt x="8646550" y="-2449"/>
                </a:lnTo>
                <a:lnTo>
                  <a:pt x="8646550" y="5764367"/>
                </a:lnTo>
                <a:lnTo>
                  <a:pt x="-3674" y="5764367"/>
                </a:lnTo>
                <a:close/>
              </a:path>
            </a:pathLst>
          </a:cu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FFC1BE5-6C3A-485D-9BFB-5B15BFDB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067B8-9C81-4598-A3F9-A32024E347DC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E41A4F7-E5B5-47D1-B981-30295DBF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4923DB-02EA-469B-880C-A6A22AB9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043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3EBFF-8842-408C-99CA-44196FCFC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360" y="3938972"/>
            <a:ext cx="5142583" cy="164073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collumn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layout</a:t>
            </a:r>
          </a:p>
          <a:p>
            <a:pPr marL="0" indent="0">
              <a:buNone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consectetuer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diam </a:t>
            </a:r>
            <a:r>
              <a:rPr lang="en-US" sz="1600" dirty="0" err="1"/>
              <a:t>nonummy</a:t>
            </a:r>
            <a:r>
              <a:rPr lang="en-US" sz="1600" dirty="0"/>
              <a:t> </a:t>
            </a:r>
            <a:r>
              <a:rPr lang="en-US" sz="1600" dirty="0" err="1"/>
              <a:t>nibh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tincidunt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laoreet</a:t>
            </a:r>
            <a:r>
              <a:rPr lang="en-US" sz="1600" dirty="0"/>
              <a:t> dolore magna </a:t>
            </a:r>
            <a:r>
              <a:rPr lang="en-US" sz="1600" dirty="0" err="1"/>
              <a:t>aliquam</a:t>
            </a:r>
            <a:r>
              <a:rPr lang="en-US" sz="1600" dirty="0"/>
              <a:t> </a:t>
            </a:r>
            <a:r>
              <a:rPr lang="en-US" sz="1600" dirty="0" err="1"/>
              <a:t>erat</a:t>
            </a:r>
            <a:r>
              <a:rPr lang="en-US" sz="1600" dirty="0"/>
              <a:t> </a:t>
            </a:r>
            <a:r>
              <a:rPr lang="en-US" sz="1600" dirty="0" err="1"/>
              <a:t>volutpat</a:t>
            </a:r>
            <a:r>
              <a:rPr lang="en-US" sz="1600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5E6898-3C6C-45D2-A9ED-93F200860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7210" y="3938972"/>
            <a:ext cx="5257800" cy="150077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collumn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layout</a:t>
            </a:r>
          </a:p>
          <a:p>
            <a:pPr marL="0" indent="0">
              <a:buNone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consectetuer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diam </a:t>
            </a:r>
            <a:r>
              <a:rPr lang="en-US" sz="1600" dirty="0" err="1"/>
              <a:t>nonummy</a:t>
            </a:r>
            <a:r>
              <a:rPr lang="en-US" sz="1600" dirty="0"/>
              <a:t> </a:t>
            </a:r>
            <a:r>
              <a:rPr lang="en-US" sz="1600" dirty="0" err="1"/>
              <a:t>nibh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tincidunt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laoreet</a:t>
            </a:r>
            <a:r>
              <a:rPr lang="en-US" sz="1600" dirty="0"/>
              <a:t> dolore magna </a:t>
            </a:r>
            <a:r>
              <a:rPr lang="en-US" sz="1600" dirty="0" err="1"/>
              <a:t>aliquam</a:t>
            </a:r>
            <a:r>
              <a:rPr lang="en-US" sz="1600" dirty="0"/>
              <a:t> </a:t>
            </a:r>
            <a:r>
              <a:rPr lang="en-US" sz="1600" dirty="0" err="1"/>
              <a:t>erat</a:t>
            </a:r>
            <a:r>
              <a:rPr lang="en-US" sz="1600" dirty="0"/>
              <a:t> </a:t>
            </a:r>
            <a:r>
              <a:rPr lang="en-US" sz="1600" dirty="0" err="1"/>
              <a:t>volutpat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8DC02-3200-4D97-887F-F4BE53DDA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" t="39099" r="56" b="24399"/>
          <a:stretch/>
        </p:blipFill>
        <p:spPr>
          <a:xfrm>
            <a:off x="734667" y="1221219"/>
            <a:ext cx="4432844" cy="2427051"/>
          </a:xfrm>
          <a:custGeom>
            <a:avLst/>
            <a:gdLst>
              <a:gd name="connsiteX0" fmla="*/ -1529 w 4618309"/>
              <a:gd name="connsiteY0" fmla="*/ -2293 h 6927464"/>
              <a:gd name="connsiteX1" fmla="*/ 4616781 w 4618309"/>
              <a:gd name="connsiteY1" fmla="*/ -2293 h 6927464"/>
              <a:gd name="connsiteX2" fmla="*/ 4616781 w 4618309"/>
              <a:gd name="connsiteY2" fmla="*/ 6925172 h 6927464"/>
              <a:gd name="connsiteX3" fmla="*/ -1529 w 4618309"/>
              <a:gd name="connsiteY3" fmla="*/ 6925172 h 692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8309" h="6927464">
                <a:moveTo>
                  <a:pt x="-1529" y="-2293"/>
                </a:moveTo>
                <a:lnTo>
                  <a:pt x="4616781" y="-2293"/>
                </a:lnTo>
                <a:lnTo>
                  <a:pt x="4616781" y="6925172"/>
                </a:lnTo>
                <a:lnTo>
                  <a:pt x="-1529" y="6925172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875B6E-5C3C-4767-928C-8964E44D9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5" t="3666" r="6841" b="37541"/>
          <a:stretch/>
        </p:blipFill>
        <p:spPr>
          <a:xfrm>
            <a:off x="5871168" y="1221219"/>
            <a:ext cx="5046289" cy="2427051"/>
          </a:xfrm>
          <a:custGeom>
            <a:avLst/>
            <a:gdLst>
              <a:gd name="connsiteX0" fmla="*/ -3312 w 7010400"/>
              <a:gd name="connsiteY0" fmla="*/ -2210 h 4678679"/>
              <a:gd name="connsiteX1" fmla="*/ 7007088 w 7010400"/>
              <a:gd name="connsiteY1" fmla="*/ -2210 h 4678679"/>
              <a:gd name="connsiteX2" fmla="*/ 7007088 w 7010400"/>
              <a:gd name="connsiteY2" fmla="*/ 4676470 h 4678679"/>
              <a:gd name="connsiteX3" fmla="*/ -3312 w 7010400"/>
              <a:gd name="connsiteY3" fmla="*/ 4676470 h 467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0" h="4678679">
                <a:moveTo>
                  <a:pt x="-3312" y="-2210"/>
                </a:moveTo>
                <a:lnTo>
                  <a:pt x="7007088" y="-2210"/>
                </a:lnTo>
                <a:lnTo>
                  <a:pt x="7007088" y="4676470"/>
                </a:lnTo>
                <a:lnTo>
                  <a:pt x="-3312" y="4676470"/>
                </a:lnTo>
                <a:close/>
              </a:path>
            </a:pathLst>
          </a:cu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802B497-D1D2-454D-B52E-3C416A24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B9A1-23EC-479F-BA88-5174DCBCBD05}" type="datetime1">
              <a:rPr lang="en-US" smtClean="0"/>
              <a:t>24/5/2023</a:t>
            </a:fld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529F572-4F3A-4F2D-BFAA-B2B55292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76B230-889F-4D4B-8B7A-5EEFDC7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88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3EBFF-8842-408C-99CA-44196FCFC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369" y="3938972"/>
            <a:ext cx="3482770" cy="164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3 </a:t>
            </a:r>
            <a:r>
              <a:rPr lang="en-US" sz="2000" b="1" dirty="0" err="1">
                <a:solidFill>
                  <a:schemeClr val="tx1"/>
                </a:solidFill>
                <a:latin typeface="+mj-lt"/>
              </a:rPr>
              <a:t>collumn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layout</a:t>
            </a:r>
          </a:p>
          <a:p>
            <a:pPr marL="0" indent="0">
              <a:buNone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consectetuer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diam </a:t>
            </a:r>
            <a:r>
              <a:rPr lang="en-US" sz="1600" dirty="0" err="1"/>
              <a:t>nonummy</a:t>
            </a:r>
            <a:r>
              <a:rPr lang="en-US" sz="1600" dirty="0"/>
              <a:t> </a:t>
            </a:r>
            <a:r>
              <a:rPr lang="en-US" sz="1600" dirty="0" err="1"/>
              <a:t>nibh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tincidunt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laoreet</a:t>
            </a:r>
            <a:r>
              <a:rPr lang="en-US" sz="1600" dirty="0"/>
              <a:t> dolore magna </a:t>
            </a:r>
            <a:r>
              <a:rPr lang="en-US" sz="1600" dirty="0" err="1"/>
              <a:t>aliquam</a:t>
            </a:r>
            <a:r>
              <a:rPr lang="en-US" sz="1600" dirty="0"/>
              <a:t> </a:t>
            </a:r>
            <a:r>
              <a:rPr lang="en-US" sz="1600" dirty="0" err="1"/>
              <a:t>erat</a:t>
            </a:r>
            <a:r>
              <a:rPr lang="en-US" sz="1600" dirty="0"/>
              <a:t> </a:t>
            </a:r>
            <a:r>
              <a:rPr lang="en-US" sz="1600" dirty="0" err="1"/>
              <a:t>volutpat</a:t>
            </a:r>
            <a:r>
              <a:rPr lang="en-US" sz="1600" dirty="0"/>
              <a:t>.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A6D0A5F-EE21-4773-9F6F-479742C5689D}"/>
              </a:ext>
            </a:extLst>
          </p:cNvPr>
          <p:cNvSpPr txBox="1">
            <a:spLocks/>
          </p:cNvSpPr>
          <p:nvPr/>
        </p:nvSpPr>
        <p:spPr>
          <a:xfrm>
            <a:off x="4354615" y="3938972"/>
            <a:ext cx="3482770" cy="164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tx1"/>
                </a:solidFill>
                <a:latin typeface="+mj-lt"/>
              </a:rPr>
              <a:t>3 collumn layout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Lorem ipsum dolor sit amet, consectetuer adipiscing elit, sed diam nonummy nibh euismod tincidunt ut laoreet dolore magna aliquam erat volutpat.</a:t>
            </a:r>
            <a:endParaRPr lang="en-US" sz="16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865A5D1-7514-40C8-B15C-2D8569652870}"/>
              </a:ext>
            </a:extLst>
          </p:cNvPr>
          <p:cNvSpPr txBox="1">
            <a:spLocks/>
          </p:cNvSpPr>
          <p:nvPr/>
        </p:nvSpPr>
        <p:spPr>
          <a:xfrm>
            <a:off x="8077859" y="3938972"/>
            <a:ext cx="3482770" cy="1640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tx1"/>
                </a:solidFill>
                <a:latin typeface="+mj-lt"/>
              </a:rPr>
              <a:t>3 collumn layout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Lorem ipsum dolor sit amet, consectetuer adipiscing elit, sed diam nonummy nibh euismod tincidunt ut laoreet dolore magna aliquam erat volutpat.</a:t>
            </a:r>
            <a:endParaRPr lang="en-US" sz="16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5795AA-8067-4E94-B241-C0BB6284E77E}"/>
              </a:ext>
            </a:extLst>
          </p:cNvPr>
          <p:cNvSpPr/>
          <p:nvPr/>
        </p:nvSpPr>
        <p:spPr>
          <a:xfrm rot="19338599">
            <a:off x="715347" y="2335051"/>
            <a:ext cx="1621369" cy="1081775"/>
          </a:xfrm>
          <a:custGeom>
            <a:avLst/>
            <a:gdLst>
              <a:gd name="connsiteX0" fmla="*/ 2029024 w 2029205"/>
              <a:gd name="connsiteY0" fmla="*/ 676691 h 1353883"/>
              <a:gd name="connsiteX1" fmla="*/ 1014421 w 2029205"/>
              <a:gd name="connsiteY1" fmla="*/ 1353632 h 1353883"/>
              <a:gd name="connsiteX2" fmla="*/ -182 w 2029205"/>
              <a:gd name="connsiteY2" fmla="*/ 676691 h 1353883"/>
              <a:gd name="connsiteX3" fmla="*/ 1014421 w 2029205"/>
              <a:gd name="connsiteY3" fmla="*/ -251 h 1353883"/>
              <a:gd name="connsiteX4" fmla="*/ 2029024 w 2029205"/>
              <a:gd name="connsiteY4" fmla="*/ 676691 h 135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9205" h="1353883">
                <a:moveTo>
                  <a:pt x="2029024" y="676691"/>
                </a:moveTo>
                <a:cubicBezTo>
                  <a:pt x="2029024" y="1050555"/>
                  <a:pt x="1574770" y="1353632"/>
                  <a:pt x="1014421" y="1353632"/>
                </a:cubicBezTo>
                <a:cubicBezTo>
                  <a:pt x="454071" y="1353632"/>
                  <a:pt x="-182" y="1050555"/>
                  <a:pt x="-182" y="676691"/>
                </a:cubicBezTo>
                <a:cubicBezTo>
                  <a:pt x="-182" y="302826"/>
                  <a:pt x="454071" y="-251"/>
                  <a:pt x="1014421" y="-251"/>
                </a:cubicBezTo>
                <a:cubicBezTo>
                  <a:pt x="1574771" y="-251"/>
                  <a:pt x="2029024" y="302826"/>
                  <a:pt x="2029024" y="676691"/>
                </a:cubicBezTo>
                <a:close/>
              </a:path>
            </a:pathLst>
          </a:custGeom>
          <a:solidFill>
            <a:srgbClr val="EDED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91B185-3FC3-4B0A-AC9F-212C89BF6116}"/>
              </a:ext>
            </a:extLst>
          </p:cNvPr>
          <p:cNvSpPr/>
          <p:nvPr/>
        </p:nvSpPr>
        <p:spPr>
          <a:xfrm>
            <a:off x="1009611" y="2408915"/>
            <a:ext cx="1029034" cy="877734"/>
          </a:xfrm>
          <a:custGeom>
            <a:avLst/>
            <a:gdLst>
              <a:gd name="connsiteX0" fmla="*/ 1129483 w 1287875"/>
              <a:gd name="connsiteY0" fmla="*/ -251 h 1098518"/>
              <a:gd name="connsiteX1" fmla="*/ 157933 w 1287875"/>
              <a:gd name="connsiteY1" fmla="*/ -251 h 1098518"/>
              <a:gd name="connsiteX2" fmla="*/ -182 w 1287875"/>
              <a:gd name="connsiteY2" fmla="*/ 157959 h 1098518"/>
              <a:gd name="connsiteX3" fmla="*/ -182 w 1287875"/>
              <a:gd name="connsiteY3" fmla="*/ 940152 h 1098518"/>
              <a:gd name="connsiteX4" fmla="*/ 157933 w 1287875"/>
              <a:gd name="connsiteY4" fmla="*/ 1098267 h 1098518"/>
              <a:gd name="connsiteX5" fmla="*/ 1129483 w 1287875"/>
              <a:gd name="connsiteY5" fmla="*/ 1098267 h 1098518"/>
              <a:gd name="connsiteX6" fmla="*/ 1287693 w 1287875"/>
              <a:gd name="connsiteY6" fmla="*/ 940152 h 1098518"/>
              <a:gd name="connsiteX7" fmla="*/ 1287693 w 1287875"/>
              <a:gd name="connsiteY7" fmla="*/ 157959 h 1098518"/>
              <a:gd name="connsiteX8" fmla="*/ 1129483 w 1287875"/>
              <a:gd name="connsiteY8" fmla="*/ -251 h 1098518"/>
              <a:gd name="connsiteX9" fmla="*/ 1199968 w 1287875"/>
              <a:gd name="connsiteY9" fmla="*/ 907958 h 1098518"/>
              <a:gd name="connsiteX10" fmla="*/ 1092336 w 1287875"/>
              <a:gd name="connsiteY10" fmla="*/ 1015590 h 1098518"/>
              <a:gd name="connsiteX11" fmla="*/ 199843 w 1287875"/>
              <a:gd name="connsiteY11" fmla="*/ 1015590 h 1098518"/>
              <a:gd name="connsiteX12" fmla="*/ 92210 w 1287875"/>
              <a:gd name="connsiteY12" fmla="*/ 907958 h 1098518"/>
              <a:gd name="connsiteX13" fmla="*/ 92210 w 1287875"/>
              <a:gd name="connsiteY13" fmla="*/ 286166 h 1098518"/>
              <a:gd name="connsiteX14" fmla="*/ 1199968 w 1287875"/>
              <a:gd name="connsiteY14" fmla="*/ 286166 h 109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87875" h="1098518">
                <a:moveTo>
                  <a:pt x="1129483" y="-251"/>
                </a:moveTo>
                <a:lnTo>
                  <a:pt x="157933" y="-251"/>
                </a:lnTo>
                <a:cubicBezTo>
                  <a:pt x="70589" y="-194"/>
                  <a:pt x="-182" y="70615"/>
                  <a:pt x="-182" y="157959"/>
                </a:cubicBezTo>
                <a:lnTo>
                  <a:pt x="-182" y="940152"/>
                </a:lnTo>
                <a:cubicBezTo>
                  <a:pt x="-182" y="1027477"/>
                  <a:pt x="70608" y="1098267"/>
                  <a:pt x="157933" y="1098267"/>
                </a:cubicBezTo>
                <a:lnTo>
                  <a:pt x="1129483" y="1098267"/>
                </a:lnTo>
                <a:cubicBezTo>
                  <a:pt x="1216827" y="1098267"/>
                  <a:pt x="1287636" y="1027496"/>
                  <a:pt x="1287693" y="940152"/>
                </a:cubicBezTo>
                <a:lnTo>
                  <a:pt x="1287693" y="157959"/>
                </a:lnTo>
                <a:cubicBezTo>
                  <a:pt x="1287693" y="70586"/>
                  <a:pt x="1216856" y="-251"/>
                  <a:pt x="1129483" y="-251"/>
                </a:cubicBezTo>
                <a:close/>
                <a:moveTo>
                  <a:pt x="1199968" y="907958"/>
                </a:moveTo>
                <a:cubicBezTo>
                  <a:pt x="1199968" y="967403"/>
                  <a:pt x="1151781" y="1015590"/>
                  <a:pt x="1092336" y="1015590"/>
                </a:cubicBezTo>
                <a:lnTo>
                  <a:pt x="199843" y="1015590"/>
                </a:lnTo>
                <a:cubicBezTo>
                  <a:pt x="140398" y="1015590"/>
                  <a:pt x="92210" y="967403"/>
                  <a:pt x="92210" y="907958"/>
                </a:cubicBezTo>
                <a:lnTo>
                  <a:pt x="92210" y="286166"/>
                </a:lnTo>
                <a:lnTo>
                  <a:pt x="1199968" y="286166"/>
                </a:lnTo>
                <a:close/>
              </a:path>
            </a:pathLst>
          </a:custGeom>
          <a:noFill/>
          <a:ln w="7144" cap="flat">
            <a:solidFill>
              <a:srgbClr val="F2732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3A7262-CF24-4C6F-A7DE-440A2083530F}"/>
              </a:ext>
            </a:extLst>
          </p:cNvPr>
          <p:cNvSpPr/>
          <p:nvPr/>
        </p:nvSpPr>
        <p:spPr>
          <a:xfrm>
            <a:off x="1580256" y="2469800"/>
            <a:ext cx="388446" cy="93306"/>
          </a:xfrm>
          <a:custGeom>
            <a:avLst/>
            <a:gdLst>
              <a:gd name="connsiteX0" fmla="*/ 116594 w 486155"/>
              <a:gd name="connsiteY0" fmla="*/ 58042 h 116776"/>
              <a:gd name="connsiteX1" fmla="*/ 58301 w 486155"/>
              <a:gd name="connsiteY1" fmla="*/ 116525 h 116776"/>
              <a:gd name="connsiteX2" fmla="*/ -182 w 486155"/>
              <a:gd name="connsiteY2" fmla="*/ 58232 h 116776"/>
              <a:gd name="connsiteX3" fmla="*/ 58111 w 486155"/>
              <a:gd name="connsiteY3" fmla="*/ -251 h 116776"/>
              <a:gd name="connsiteX4" fmla="*/ 58301 w 486155"/>
              <a:gd name="connsiteY4" fmla="*/ -251 h 116776"/>
              <a:gd name="connsiteX5" fmla="*/ 116594 w 486155"/>
              <a:gd name="connsiteY5" fmla="*/ 58042 h 116776"/>
              <a:gd name="connsiteX6" fmla="*/ 242991 w 486155"/>
              <a:gd name="connsiteY6" fmla="*/ -251 h 116776"/>
              <a:gd name="connsiteX7" fmla="*/ 184698 w 486155"/>
              <a:gd name="connsiteY7" fmla="*/ 58042 h 116776"/>
              <a:gd name="connsiteX8" fmla="*/ 242991 w 486155"/>
              <a:gd name="connsiteY8" fmla="*/ 116335 h 116776"/>
              <a:gd name="connsiteX9" fmla="*/ 301284 w 486155"/>
              <a:gd name="connsiteY9" fmla="*/ 58042 h 116776"/>
              <a:gd name="connsiteX10" fmla="*/ 242991 w 486155"/>
              <a:gd name="connsiteY10" fmla="*/ -251 h 116776"/>
              <a:gd name="connsiteX11" fmla="*/ 427681 w 486155"/>
              <a:gd name="connsiteY11" fmla="*/ -251 h 116776"/>
              <a:gd name="connsiteX12" fmla="*/ 369388 w 486155"/>
              <a:gd name="connsiteY12" fmla="*/ 58042 h 116776"/>
              <a:gd name="connsiteX13" fmla="*/ 427681 w 486155"/>
              <a:gd name="connsiteY13" fmla="*/ 116335 h 116776"/>
              <a:gd name="connsiteX14" fmla="*/ 485974 w 486155"/>
              <a:gd name="connsiteY14" fmla="*/ 58042 h 116776"/>
              <a:gd name="connsiteX15" fmla="*/ 427681 w 486155"/>
              <a:gd name="connsiteY15" fmla="*/ -251 h 11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6155" h="116776">
                <a:moveTo>
                  <a:pt x="116594" y="58042"/>
                </a:moveTo>
                <a:cubicBezTo>
                  <a:pt x="116652" y="90284"/>
                  <a:pt x="90544" y="116468"/>
                  <a:pt x="58301" y="116525"/>
                </a:cubicBezTo>
                <a:cubicBezTo>
                  <a:pt x="26050" y="116573"/>
                  <a:pt x="-125" y="90474"/>
                  <a:pt x="-182" y="58232"/>
                </a:cubicBezTo>
                <a:cubicBezTo>
                  <a:pt x="-239" y="25981"/>
                  <a:pt x="25869" y="-194"/>
                  <a:pt x="58111" y="-251"/>
                </a:cubicBezTo>
                <a:cubicBezTo>
                  <a:pt x="58178" y="-251"/>
                  <a:pt x="58235" y="-251"/>
                  <a:pt x="58301" y="-251"/>
                </a:cubicBezTo>
                <a:cubicBezTo>
                  <a:pt x="90496" y="-251"/>
                  <a:pt x="116594" y="25847"/>
                  <a:pt x="116594" y="58042"/>
                </a:cubicBezTo>
                <a:close/>
                <a:moveTo>
                  <a:pt x="242991" y="-251"/>
                </a:moveTo>
                <a:cubicBezTo>
                  <a:pt x="210797" y="-251"/>
                  <a:pt x="184698" y="25847"/>
                  <a:pt x="184698" y="58042"/>
                </a:cubicBezTo>
                <a:cubicBezTo>
                  <a:pt x="184698" y="90236"/>
                  <a:pt x="210797" y="116335"/>
                  <a:pt x="242991" y="116335"/>
                </a:cubicBezTo>
                <a:cubicBezTo>
                  <a:pt x="275186" y="116335"/>
                  <a:pt x="301284" y="90236"/>
                  <a:pt x="301284" y="58042"/>
                </a:cubicBezTo>
                <a:cubicBezTo>
                  <a:pt x="301237" y="25866"/>
                  <a:pt x="275167" y="-204"/>
                  <a:pt x="242991" y="-251"/>
                </a:cubicBezTo>
                <a:close/>
                <a:moveTo>
                  <a:pt x="427681" y="-251"/>
                </a:moveTo>
                <a:cubicBezTo>
                  <a:pt x="395486" y="-251"/>
                  <a:pt x="369388" y="25847"/>
                  <a:pt x="369388" y="58042"/>
                </a:cubicBezTo>
                <a:cubicBezTo>
                  <a:pt x="369388" y="90236"/>
                  <a:pt x="395486" y="116335"/>
                  <a:pt x="427681" y="116335"/>
                </a:cubicBezTo>
                <a:cubicBezTo>
                  <a:pt x="459875" y="116335"/>
                  <a:pt x="485974" y="90236"/>
                  <a:pt x="485974" y="58042"/>
                </a:cubicBezTo>
                <a:cubicBezTo>
                  <a:pt x="485974" y="25847"/>
                  <a:pt x="459875" y="-251"/>
                  <a:pt x="427681" y="-251"/>
                </a:cubicBezTo>
                <a:close/>
              </a:path>
            </a:pathLst>
          </a:custGeom>
          <a:solidFill>
            <a:srgbClr val="F273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F3EFAF-C4EC-470A-94B2-91D6E2AEDE69}"/>
              </a:ext>
            </a:extLst>
          </p:cNvPr>
          <p:cNvSpPr/>
          <p:nvPr/>
        </p:nvSpPr>
        <p:spPr>
          <a:xfrm rot="19338599">
            <a:off x="4485752" y="2335065"/>
            <a:ext cx="1621369" cy="1081775"/>
          </a:xfrm>
          <a:custGeom>
            <a:avLst/>
            <a:gdLst>
              <a:gd name="connsiteX0" fmla="*/ 2029024 w 2029205"/>
              <a:gd name="connsiteY0" fmla="*/ 676691 h 1353883"/>
              <a:gd name="connsiteX1" fmla="*/ 1014421 w 2029205"/>
              <a:gd name="connsiteY1" fmla="*/ 1353632 h 1353883"/>
              <a:gd name="connsiteX2" fmla="*/ -182 w 2029205"/>
              <a:gd name="connsiteY2" fmla="*/ 676691 h 1353883"/>
              <a:gd name="connsiteX3" fmla="*/ 1014421 w 2029205"/>
              <a:gd name="connsiteY3" fmla="*/ -251 h 1353883"/>
              <a:gd name="connsiteX4" fmla="*/ 2029024 w 2029205"/>
              <a:gd name="connsiteY4" fmla="*/ 676691 h 135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9205" h="1353883">
                <a:moveTo>
                  <a:pt x="2029024" y="676691"/>
                </a:moveTo>
                <a:cubicBezTo>
                  <a:pt x="2029024" y="1050555"/>
                  <a:pt x="1574771" y="1353632"/>
                  <a:pt x="1014421" y="1353632"/>
                </a:cubicBezTo>
                <a:cubicBezTo>
                  <a:pt x="454072" y="1353632"/>
                  <a:pt x="-182" y="1050555"/>
                  <a:pt x="-182" y="676691"/>
                </a:cubicBezTo>
                <a:cubicBezTo>
                  <a:pt x="-182" y="302826"/>
                  <a:pt x="454071" y="-251"/>
                  <a:pt x="1014421" y="-251"/>
                </a:cubicBezTo>
                <a:cubicBezTo>
                  <a:pt x="1574770" y="-251"/>
                  <a:pt x="2029024" y="302826"/>
                  <a:pt x="2029024" y="676691"/>
                </a:cubicBezTo>
                <a:close/>
              </a:path>
            </a:pathLst>
          </a:custGeom>
          <a:solidFill>
            <a:srgbClr val="EDED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6E6C0B-647D-49A0-B426-FEFDB6119A4F}"/>
              </a:ext>
            </a:extLst>
          </p:cNvPr>
          <p:cNvSpPr/>
          <p:nvPr/>
        </p:nvSpPr>
        <p:spPr>
          <a:xfrm>
            <a:off x="4883881" y="2436770"/>
            <a:ext cx="859697" cy="859697"/>
          </a:xfrm>
          <a:custGeom>
            <a:avLst/>
            <a:gdLst>
              <a:gd name="connsiteX0" fmla="*/ 1075944 w 1075944"/>
              <a:gd name="connsiteY0" fmla="*/ 537972 h 1075944"/>
              <a:gd name="connsiteX1" fmla="*/ 537972 w 1075944"/>
              <a:gd name="connsiteY1" fmla="*/ 1075944 h 1075944"/>
              <a:gd name="connsiteX2" fmla="*/ 1 w 1075944"/>
              <a:gd name="connsiteY2" fmla="*/ 537972 h 1075944"/>
              <a:gd name="connsiteX3" fmla="*/ 537972 w 1075944"/>
              <a:gd name="connsiteY3" fmla="*/ 0 h 1075944"/>
              <a:gd name="connsiteX4" fmla="*/ 1075944 w 1075944"/>
              <a:gd name="connsiteY4" fmla="*/ 537972 h 107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944" h="1075944">
                <a:moveTo>
                  <a:pt x="1075944" y="537972"/>
                </a:moveTo>
                <a:cubicBezTo>
                  <a:pt x="1075944" y="835086"/>
                  <a:pt x="835086" y="1075944"/>
                  <a:pt x="537972" y="1075944"/>
                </a:cubicBezTo>
                <a:cubicBezTo>
                  <a:pt x="240859" y="1075944"/>
                  <a:pt x="1" y="835086"/>
                  <a:pt x="1" y="537972"/>
                </a:cubicBezTo>
                <a:cubicBezTo>
                  <a:pt x="1" y="240858"/>
                  <a:pt x="240859" y="0"/>
                  <a:pt x="537972" y="0"/>
                </a:cubicBezTo>
                <a:cubicBezTo>
                  <a:pt x="835086" y="0"/>
                  <a:pt x="1075944" y="240858"/>
                  <a:pt x="1075944" y="537972"/>
                </a:cubicBezTo>
                <a:close/>
              </a:path>
            </a:pathLst>
          </a:custGeom>
          <a:noFill/>
          <a:ln w="9525" cap="flat">
            <a:solidFill>
              <a:srgbClr val="F2732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94B2EA-FED9-4B9B-BCC9-F054F1594229}"/>
              </a:ext>
            </a:extLst>
          </p:cNvPr>
          <p:cNvSpPr/>
          <p:nvPr/>
        </p:nvSpPr>
        <p:spPr>
          <a:xfrm>
            <a:off x="5102458" y="2645074"/>
            <a:ext cx="137143" cy="137143"/>
          </a:xfrm>
          <a:custGeom>
            <a:avLst/>
            <a:gdLst>
              <a:gd name="connsiteX0" fmla="*/ 171640 w 171640"/>
              <a:gd name="connsiteY0" fmla="*/ 85820 h 171640"/>
              <a:gd name="connsiteX1" fmla="*/ 85820 w 171640"/>
              <a:gd name="connsiteY1" fmla="*/ 171641 h 171640"/>
              <a:gd name="connsiteX2" fmla="*/ 0 w 171640"/>
              <a:gd name="connsiteY2" fmla="*/ 85820 h 171640"/>
              <a:gd name="connsiteX3" fmla="*/ 85820 w 171640"/>
              <a:gd name="connsiteY3" fmla="*/ 0 h 171640"/>
              <a:gd name="connsiteX4" fmla="*/ 171640 w 171640"/>
              <a:gd name="connsiteY4" fmla="*/ 85820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40" h="171640">
                <a:moveTo>
                  <a:pt x="171640" y="85820"/>
                </a:moveTo>
                <a:cubicBezTo>
                  <a:pt x="171640" y="133217"/>
                  <a:pt x="133217" y="171641"/>
                  <a:pt x="85820" y="171641"/>
                </a:cubicBezTo>
                <a:cubicBezTo>
                  <a:pt x="38423" y="171641"/>
                  <a:pt x="0" y="133218"/>
                  <a:pt x="0" y="85820"/>
                </a:cubicBezTo>
                <a:cubicBezTo>
                  <a:pt x="0" y="38423"/>
                  <a:pt x="38423" y="0"/>
                  <a:pt x="85820" y="0"/>
                </a:cubicBezTo>
                <a:cubicBezTo>
                  <a:pt x="133217" y="0"/>
                  <a:pt x="171640" y="38423"/>
                  <a:pt x="171640" y="85820"/>
                </a:cubicBezTo>
                <a:close/>
              </a:path>
            </a:pathLst>
          </a:custGeom>
          <a:solidFill>
            <a:srgbClr val="F273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762A7C4-9104-4432-8250-87461A398B80}"/>
              </a:ext>
            </a:extLst>
          </p:cNvPr>
          <p:cNvSpPr/>
          <p:nvPr/>
        </p:nvSpPr>
        <p:spPr>
          <a:xfrm>
            <a:off x="5484360" y="2749110"/>
            <a:ext cx="137143" cy="137143"/>
          </a:xfrm>
          <a:custGeom>
            <a:avLst/>
            <a:gdLst>
              <a:gd name="connsiteX0" fmla="*/ 171640 w 171640"/>
              <a:gd name="connsiteY0" fmla="*/ 85820 h 171640"/>
              <a:gd name="connsiteX1" fmla="*/ 85820 w 171640"/>
              <a:gd name="connsiteY1" fmla="*/ 171641 h 171640"/>
              <a:gd name="connsiteX2" fmla="*/ 0 w 171640"/>
              <a:gd name="connsiteY2" fmla="*/ 85820 h 171640"/>
              <a:gd name="connsiteX3" fmla="*/ 85820 w 171640"/>
              <a:gd name="connsiteY3" fmla="*/ 0 h 171640"/>
              <a:gd name="connsiteX4" fmla="*/ 171640 w 171640"/>
              <a:gd name="connsiteY4" fmla="*/ 85820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40" h="171640">
                <a:moveTo>
                  <a:pt x="171640" y="85820"/>
                </a:moveTo>
                <a:cubicBezTo>
                  <a:pt x="171640" y="133217"/>
                  <a:pt x="133217" y="171641"/>
                  <a:pt x="85820" y="171641"/>
                </a:cubicBezTo>
                <a:cubicBezTo>
                  <a:pt x="38423" y="171641"/>
                  <a:pt x="0" y="133218"/>
                  <a:pt x="0" y="85820"/>
                </a:cubicBezTo>
                <a:cubicBezTo>
                  <a:pt x="0" y="38423"/>
                  <a:pt x="38423" y="0"/>
                  <a:pt x="85820" y="0"/>
                </a:cubicBezTo>
                <a:cubicBezTo>
                  <a:pt x="133217" y="0"/>
                  <a:pt x="171640" y="38423"/>
                  <a:pt x="171640" y="85820"/>
                </a:cubicBezTo>
                <a:close/>
              </a:path>
            </a:pathLst>
          </a:custGeom>
          <a:solidFill>
            <a:srgbClr val="F273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3FC9B1F-2A50-4D8A-AC22-F913101D01E5}"/>
              </a:ext>
            </a:extLst>
          </p:cNvPr>
          <p:cNvSpPr/>
          <p:nvPr/>
        </p:nvSpPr>
        <p:spPr>
          <a:xfrm>
            <a:off x="5157864" y="3012515"/>
            <a:ext cx="137143" cy="137143"/>
          </a:xfrm>
          <a:custGeom>
            <a:avLst/>
            <a:gdLst>
              <a:gd name="connsiteX0" fmla="*/ 171641 w 171640"/>
              <a:gd name="connsiteY0" fmla="*/ 85820 h 171640"/>
              <a:gd name="connsiteX1" fmla="*/ 85820 w 171640"/>
              <a:gd name="connsiteY1" fmla="*/ 171641 h 171640"/>
              <a:gd name="connsiteX2" fmla="*/ 0 w 171640"/>
              <a:gd name="connsiteY2" fmla="*/ 85820 h 171640"/>
              <a:gd name="connsiteX3" fmla="*/ 85820 w 171640"/>
              <a:gd name="connsiteY3" fmla="*/ 0 h 171640"/>
              <a:gd name="connsiteX4" fmla="*/ 171641 w 171640"/>
              <a:gd name="connsiteY4" fmla="*/ 85820 h 1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40" h="171640">
                <a:moveTo>
                  <a:pt x="171641" y="85820"/>
                </a:moveTo>
                <a:cubicBezTo>
                  <a:pt x="171641" y="133217"/>
                  <a:pt x="133217" y="171641"/>
                  <a:pt x="85820" y="171641"/>
                </a:cubicBezTo>
                <a:cubicBezTo>
                  <a:pt x="38423" y="171641"/>
                  <a:pt x="0" y="133218"/>
                  <a:pt x="0" y="85820"/>
                </a:cubicBezTo>
                <a:cubicBezTo>
                  <a:pt x="0" y="38423"/>
                  <a:pt x="38423" y="0"/>
                  <a:pt x="85820" y="0"/>
                </a:cubicBezTo>
                <a:cubicBezTo>
                  <a:pt x="133217" y="0"/>
                  <a:pt x="171641" y="38423"/>
                  <a:pt x="171641" y="85820"/>
                </a:cubicBezTo>
                <a:close/>
              </a:path>
            </a:pathLst>
          </a:custGeom>
          <a:solidFill>
            <a:srgbClr val="F273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496BFC3-3B69-446C-9DF0-2C5EFE42A1F3}"/>
              </a:ext>
            </a:extLst>
          </p:cNvPr>
          <p:cNvSpPr/>
          <p:nvPr/>
        </p:nvSpPr>
        <p:spPr>
          <a:xfrm>
            <a:off x="4974142" y="2608237"/>
            <a:ext cx="683054" cy="523548"/>
          </a:xfrm>
          <a:custGeom>
            <a:avLst/>
            <a:gdLst>
              <a:gd name="connsiteX0" fmla="*/ -182 w 854868"/>
              <a:gd name="connsiteY0" fmla="*/ 652973 h 655240"/>
              <a:gd name="connsiteX1" fmla="*/ 854687 w 854868"/>
              <a:gd name="connsiteY1" fmla="*/ -251 h 65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868" h="655240">
                <a:moveTo>
                  <a:pt x="-182" y="652973"/>
                </a:moveTo>
                <a:cubicBezTo>
                  <a:pt x="-182" y="652973"/>
                  <a:pt x="644756" y="725554"/>
                  <a:pt x="854687" y="-251"/>
                </a:cubicBezTo>
              </a:path>
            </a:pathLst>
          </a:custGeom>
          <a:noFill/>
          <a:ln w="9525" cap="flat">
            <a:solidFill>
              <a:srgbClr val="F2732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F29787D-447E-4F43-AA81-E1A8434DD644}"/>
              </a:ext>
            </a:extLst>
          </p:cNvPr>
          <p:cNvSpPr/>
          <p:nvPr/>
        </p:nvSpPr>
        <p:spPr>
          <a:xfrm>
            <a:off x="5167866" y="2442554"/>
            <a:ext cx="241452" cy="846987"/>
          </a:xfrm>
          <a:custGeom>
            <a:avLst/>
            <a:gdLst>
              <a:gd name="connsiteX0" fmla="*/ 117316 w 302187"/>
              <a:gd name="connsiteY0" fmla="*/ -251 h 1060037"/>
              <a:gd name="connsiteX1" fmla="*/ 302005 w 302187"/>
              <a:gd name="connsiteY1" fmla="*/ 1059786 h 106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187" h="1060037">
                <a:moveTo>
                  <a:pt x="117316" y="-251"/>
                </a:moveTo>
                <a:cubicBezTo>
                  <a:pt x="117316" y="-251"/>
                  <a:pt x="-244634" y="538387"/>
                  <a:pt x="302005" y="1059786"/>
                </a:cubicBezTo>
              </a:path>
            </a:pathLst>
          </a:custGeom>
          <a:noFill/>
          <a:ln w="9525" cap="flat">
            <a:solidFill>
              <a:srgbClr val="F2732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0A86E3-925C-446A-A4E6-92C2DFA0206E}"/>
              </a:ext>
            </a:extLst>
          </p:cNvPr>
          <p:cNvSpPr/>
          <p:nvPr/>
        </p:nvSpPr>
        <p:spPr>
          <a:xfrm>
            <a:off x="4897351" y="2701083"/>
            <a:ext cx="825601" cy="295373"/>
          </a:xfrm>
          <a:custGeom>
            <a:avLst/>
            <a:gdLst>
              <a:gd name="connsiteX0" fmla="*/ 1033090 w 1033271"/>
              <a:gd name="connsiteY0" fmla="*/ 369419 h 369670"/>
              <a:gd name="connsiteX1" fmla="*/ -182 w 1033271"/>
              <a:gd name="connsiteY1" fmla="*/ 69286 h 369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271" h="369670">
                <a:moveTo>
                  <a:pt x="1033090" y="369419"/>
                </a:moveTo>
                <a:cubicBezTo>
                  <a:pt x="1033090" y="369419"/>
                  <a:pt x="708573" y="-192556"/>
                  <a:pt x="-182" y="69286"/>
                </a:cubicBezTo>
              </a:path>
            </a:pathLst>
          </a:custGeom>
          <a:noFill/>
          <a:ln w="9525" cap="flat">
            <a:solidFill>
              <a:srgbClr val="F2732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BC23B59-6E01-4D75-8489-EBE590D49103}"/>
              </a:ext>
            </a:extLst>
          </p:cNvPr>
          <p:cNvSpPr/>
          <p:nvPr/>
        </p:nvSpPr>
        <p:spPr>
          <a:xfrm rot="19339584">
            <a:off x="8310952" y="2423287"/>
            <a:ext cx="1618285" cy="1079718"/>
          </a:xfrm>
          <a:custGeom>
            <a:avLst/>
            <a:gdLst>
              <a:gd name="connsiteX0" fmla="*/ 2025163 w 2025346"/>
              <a:gd name="connsiteY0" fmla="*/ 675405 h 1351308"/>
              <a:gd name="connsiteX1" fmla="*/ 1012489 w 2025346"/>
              <a:gd name="connsiteY1" fmla="*/ 1351059 h 1351308"/>
              <a:gd name="connsiteX2" fmla="*/ -185 w 2025346"/>
              <a:gd name="connsiteY2" fmla="*/ 675405 h 1351308"/>
              <a:gd name="connsiteX3" fmla="*/ 1012489 w 2025346"/>
              <a:gd name="connsiteY3" fmla="*/ -250 h 1351308"/>
              <a:gd name="connsiteX4" fmla="*/ 2025163 w 2025346"/>
              <a:gd name="connsiteY4" fmla="*/ 675405 h 135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346" h="1351308">
                <a:moveTo>
                  <a:pt x="2025163" y="675405"/>
                </a:moveTo>
                <a:cubicBezTo>
                  <a:pt x="2025163" y="1048558"/>
                  <a:pt x="1571773" y="1351059"/>
                  <a:pt x="1012489" y="1351059"/>
                </a:cubicBezTo>
                <a:cubicBezTo>
                  <a:pt x="453205" y="1351059"/>
                  <a:pt x="-185" y="1048558"/>
                  <a:pt x="-185" y="675405"/>
                </a:cubicBezTo>
                <a:cubicBezTo>
                  <a:pt x="-185" y="302251"/>
                  <a:pt x="453205" y="-250"/>
                  <a:pt x="1012489" y="-250"/>
                </a:cubicBezTo>
                <a:cubicBezTo>
                  <a:pt x="1571773" y="-250"/>
                  <a:pt x="2025163" y="302251"/>
                  <a:pt x="2025163" y="675405"/>
                </a:cubicBezTo>
                <a:close/>
              </a:path>
            </a:pathLst>
          </a:custGeom>
          <a:solidFill>
            <a:srgbClr val="EDEDEE"/>
          </a:solidFill>
          <a:ln w="95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6E2993-BC69-48B4-821B-C792F7422FE9}"/>
              </a:ext>
            </a:extLst>
          </p:cNvPr>
          <p:cNvSpPr/>
          <p:nvPr/>
        </p:nvSpPr>
        <p:spPr>
          <a:xfrm>
            <a:off x="8919895" y="2756915"/>
            <a:ext cx="433095" cy="433159"/>
          </a:xfrm>
          <a:custGeom>
            <a:avLst/>
            <a:gdLst>
              <a:gd name="connsiteX0" fmla="*/ 390986 w 542035"/>
              <a:gd name="connsiteY0" fmla="*/ 299448 h 542115"/>
              <a:gd name="connsiteX1" fmla="*/ 250112 w 542035"/>
              <a:gd name="connsiteY1" fmla="*/ 160478 h 542115"/>
              <a:gd name="connsiteX2" fmla="*/ 374603 w 542035"/>
              <a:gd name="connsiteY2" fmla="*/ 20461 h 542115"/>
              <a:gd name="connsiteX3" fmla="*/ 20560 w 542035"/>
              <a:gd name="connsiteY3" fmla="*/ 167070 h 542115"/>
              <a:gd name="connsiteX4" fmla="*/ 167148 w 542035"/>
              <a:gd name="connsiteY4" fmla="*/ 521152 h 542115"/>
              <a:gd name="connsiteX5" fmla="*/ 521193 w 542035"/>
              <a:gd name="connsiteY5" fmla="*/ 374543 h 542115"/>
              <a:gd name="connsiteX6" fmla="*/ 528527 w 542035"/>
              <a:gd name="connsiteY6" fmla="*/ 186863 h 542115"/>
              <a:gd name="connsiteX7" fmla="*/ 390986 w 542035"/>
              <a:gd name="connsiteY7" fmla="*/ 299448 h 54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35" h="542115">
                <a:moveTo>
                  <a:pt x="390986" y="299448"/>
                </a:moveTo>
                <a:cubicBezTo>
                  <a:pt x="313738" y="299972"/>
                  <a:pt x="250683" y="237755"/>
                  <a:pt x="250112" y="160478"/>
                </a:cubicBezTo>
                <a:cubicBezTo>
                  <a:pt x="249635" y="88813"/>
                  <a:pt x="303356" y="28367"/>
                  <a:pt x="374603" y="20461"/>
                </a:cubicBezTo>
                <a:cubicBezTo>
                  <a:pt x="236300" y="-36832"/>
                  <a:pt x="77805" y="28814"/>
                  <a:pt x="20560" y="167070"/>
                </a:cubicBezTo>
                <a:cubicBezTo>
                  <a:pt x="-36781" y="305335"/>
                  <a:pt x="28846" y="463859"/>
                  <a:pt x="167148" y="521152"/>
                </a:cubicBezTo>
                <a:cubicBezTo>
                  <a:pt x="305356" y="578445"/>
                  <a:pt x="463948" y="512799"/>
                  <a:pt x="521193" y="374543"/>
                </a:cubicBezTo>
                <a:cubicBezTo>
                  <a:pt x="545958" y="314850"/>
                  <a:pt x="548530" y="248289"/>
                  <a:pt x="528527" y="186863"/>
                </a:cubicBezTo>
                <a:cubicBezTo>
                  <a:pt x="515288" y="252347"/>
                  <a:pt x="457756" y="299448"/>
                  <a:pt x="390986" y="299448"/>
                </a:cubicBezTo>
                <a:close/>
              </a:path>
            </a:pathLst>
          </a:custGeom>
          <a:solidFill>
            <a:srgbClr val="F2732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7745FB2-02C2-4264-A160-1DF886CC5A91}"/>
              </a:ext>
            </a:extLst>
          </p:cNvPr>
          <p:cNvSpPr/>
          <p:nvPr/>
        </p:nvSpPr>
        <p:spPr>
          <a:xfrm>
            <a:off x="8564384" y="2636473"/>
            <a:ext cx="1144182" cy="673845"/>
          </a:xfrm>
          <a:custGeom>
            <a:avLst/>
            <a:gdLst>
              <a:gd name="connsiteX0" fmla="*/ 716002 w 1431988"/>
              <a:gd name="connsiteY0" fmla="*/ -251 h 843343"/>
              <a:gd name="connsiteX1" fmla="*/ -182 w 1431988"/>
              <a:gd name="connsiteY1" fmla="*/ 421421 h 843343"/>
              <a:gd name="connsiteX2" fmla="*/ 716002 w 1431988"/>
              <a:gd name="connsiteY2" fmla="*/ 843092 h 843343"/>
              <a:gd name="connsiteX3" fmla="*/ 1431806 w 1431988"/>
              <a:gd name="connsiteY3" fmla="*/ 421421 h 843343"/>
              <a:gd name="connsiteX4" fmla="*/ 716002 w 1431988"/>
              <a:gd name="connsiteY4" fmla="*/ -251 h 843343"/>
              <a:gd name="connsiteX5" fmla="*/ 716002 w 1431988"/>
              <a:gd name="connsiteY5" fmla="*/ 776132 h 843343"/>
              <a:gd name="connsiteX6" fmla="*/ 361101 w 1431988"/>
              <a:gd name="connsiteY6" fmla="*/ 421421 h 843343"/>
              <a:gd name="connsiteX7" fmla="*/ 715812 w 1431988"/>
              <a:gd name="connsiteY7" fmla="*/ 66519 h 843343"/>
              <a:gd name="connsiteX8" fmla="*/ 1070713 w 1431988"/>
              <a:gd name="connsiteY8" fmla="*/ 421230 h 843343"/>
              <a:gd name="connsiteX9" fmla="*/ 1070713 w 1431988"/>
              <a:gd name="connsiteY9" fmla="*/ 421421 h 843343"/>
              <a:gd name="connsiteX10" fmla="*/ 716002 w 1431988"/>
              <a:gd name="connsiteY10" fmla="*/ 776132 h 84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1988" h="843343">
                <a:moveTo>
                  <a:pt x="716002" y="-251"/>
                </a:moveTo>
                <a:cubicBezTo>
                  <a:pt x="320524" y="-251"/>
                  <a:pt x="-182" y="421421"/>
                  <a:pt x="-182" y="421421"/>
                </a:cubicBezTo>
                <a:cubicBezTo>
                  <a:pt x="-182" y="421421"/>
                  <a:pt x="320524" y="843092"/>
                  <a:pt x="716002" y="843092"/>
                </a:cubicBezTo>
                <a:cubicBezTo>
                  <a:pt x="1111480" y="843092"/>
                  <a:pt x="1431806" y="421421"/>
                  <a:pt x="1431806" y="421421"/>
                </a:cubicBezTo>
                <a:cubicBezTo>
                  <a:pt x="1431806" y="421421"/>
                  <a:pt x="1111576" y="-251"/>
                  <a:pt x="716002" y="-251"/>
                </a:cubicBezTo>
                <a:close/>
                <a:moveTo>
                  <a:pt x="716002" y="776132"/>
                </a:moveTo>
                <a:cubicBezTo>
                  <a:pt x="520073" y="776189"/>
                  <a:pt x="361196" y="617379"/>
                  <a:pt x="361101" y="421421"/>
                </a:cubicBezTo>
                <a:cubicBezTo>
                  <a:pt x="361005" y="225463"/>
                  <a:pt x="519883" y="66576"/>
                  <a:pt x="715812" y="66519"/>
                </a:cubicBezTo>
                <a:cubicBezTo>
                  <a:pt x="911741" y="66462"/>
                  <a:pt x="1070618" y="225272"/>
                  <a:pt x="1070713" y="421230"/>
                </a:cubicBezTo>
                <a:cubicBezTo>
                  <a:pt x="1070713" y="421297"/>
                  <a:pt x="1070713" y="421354"/>
                  <a:pt x="1070713" y="421421"/>
                </a:cubicBezTo>
                <a:cubicBezTo>
                  <a:pt x="1070713" y="617321"/>
                  <a:pt x="911932" y="776132"/>
                  <a:pt x="716002" y="776132"/>
                </a:cubicBezTo>
                <a:close/>
              </a:path>
            </a:pathLst>
          </a:custGeom>
          <a:noFill/>
          <a:ln w="9525" cap="flat">
            <a:solidFill>
              <a:srgbClr val="F2732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32F3099F-D58D-49AC-B1C4-4DC4FF09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973DE-C764-4B99-92C7-008080E8E05D}" type="datetime1">
              <a:rPr lang="en-US" smtClean="0"/>
              <a:t>24/5/2023</a:t>
            </a:fld>
            <a:endParaRPr lang="en-US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E6D20FEB-A8D1-41D0-908E-45F6EF0C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EAED78D-077C-419D-936B-F9FD4E55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294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A9B3C0-16B7-4E3E-8017-61DFD2749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66A1F3F-5214-4A0D-A446-6DCFA3373D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Break slide V1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FA1739B-3AD9-4BFA-A6E1-92888BD4F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9A904-69E8-4199-BD0B-6DE6011F42E6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944022-4D37-4B1B-B997-D252E1AC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076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66D774F-56CC-4547-8994-279F58C23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749869"/>
              </p:ext>
            </p:extLst>
          </p:nvPr>
        </p:nvGraphicFramePr>
        <p:xfrm>
          <a:off x="5235333" y="631697"/>
          <a:ext cx="6526635" cy="5411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itle 4">
            <a:extLst>
              <a:ext uri="{FF2B5EF4-FFF2-40B4-BE49-F238E27FC236}">
                <a16:creationId xmlns:a16="http://schemas.microsoft.com/office/drawing/2014/main" id="{CC8DABBE-3900-4B90-B0CE-0B83D1E4819E}"/>
              </a:ext>
            </a:extLst>
          </p:cNvPr>
          <p:cNvSpPr txBox="1">
            <a:spLocks/>
          </p:cNvSpPr>
          <p:nvPr/>
        </p:nvSpPr>
        <p:spPr>
          <a:xfrm>
            <a:off x="557384" y="737118"/>
            <a:ext cx="3932237" cy="1017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Diagram content</a:t>
            </a:r>
            <a:endParaRPr lang="en-US" sz="2400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C5E9542-D08E-4280-B896-03E00D26D198}"/>
              </a:ext>
            </a:extLst>
          </p:cNvPr>
          <p:cNvSpPr txBox="1">
            <a:spLocks/>
          </p:cNvSpPr>
          <p:nvPr/>
        </p:nvSpPr>
        <p:spPr>
          <a:xfrm>
            <a:off x="557385" y="1754155"/>
            <a:ext cx="3604068" cy="411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Lorem ipsum dolor sit amet, consectetuer adipiscing elit, sed diam nonummy nibh euismod tincidunt ut laoreet dolore magna aliquam erat volutpat.</a:t>
            </a:r>
            <a:endParaRPr lang="en-US" sz="1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208E4-6ADA-447C-9569-218CA8D9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8A52B-4D70-485A-B852-2C0761E47243}" type="datetime1">
              <a:rPr lang="en-US" smtClean="0"/>
              <a:t>24/5/2023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7CD79-4729-4D0F-A343-BC585A7C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CBA51-08E2-4305-9DBF-91DB774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179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66D774F-56CC-4547-8994-279F58C23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190726"/>
              </p:ext>
            </p:extLst>
          </p:nvPr>
        </p:nvGraphicFramePr>
        <p:xfrm>
          <a:off x="5514391" y="1124339"/>
          <a:ext cx="5989595" cy="496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27830C4F-10EA-479B-BCF5-42ACF2A1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84" y="737118"/>
            <a:ext cx="3932237" cy="1017037"/>
          </a:xfrm>
        </p:spPr>
        <p:txBody>
          <a:bodyPr>
            <a:normAutofit/>
          </a:bodyPr>
          <a:lstStyle/>
          <a:p>
            <a:r>
              <a:rPr lang="en-US" sz="2400" dirty="0"/>
              <a:t>Diagram content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569C4BF-D834-4D3C-A086-A0B50E321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385" y="1754155"/>
            <a:ext cx="3604068" cy="4114833"/>
          </a:xfrm>
        </p:spPr>
        <p:txBody>
          <a:bodyPr>
            <a:norm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consectetuer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diam </a:t>
            </a:r>
            <a:r>
              <a:rPr lang="en-US" sz="1400" dirty="0" err="1"/>
              <a:t>nonummy</a:t>
            </a:r>
            <a:r>
              <a:rPr lang="en-US" sz="1400" dirty="0"/>
              <a:t> </a:t>
            </a:r>
            <a:r>
              <a:rPr lang="en-US" sz="1400" dirty="0" err="1"/>
              <a:t>nibh</a:t>
            </a:r>
            <a:r>
              <a:rPr lang="en-US" sz="1400" dirty="0"/>
              <a:t>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tincidunt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laoreet</a:t>
            </a:r>
            <a:r>
              <a:rPr lang="en-US" sz="1400" dirty="0"/>
              <a:t> dolore magna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erat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D7AC8-BEEB-4DA4-8F14-38B5C2F7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C167-364D-4141-8580-267EE92059D3}" type="datetime1">
              <a:rPr lang="en-US" smtClean="0"/>
              <a:t>24/5/2023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4BEF7B-E8E2-4E98-A11E-49E78592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C5039-F02A-4D0D-BF65-79AB0F0A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400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66D774F-56CC-4547-8994-279F58C23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994251"/>
              </p:ext>
            </p:extLst>
          </p:nvPr>
        </p:nvGraphicFramePr>
        <p:xfrm>
          <a:off x="4627985" y="457200"/>
          <a:ext cx="7041102" cy="5635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17FA9BC-3EBF-4475-9F71-2E8224CDAEBF}"/>
              </a:ext>
            </a:extLst>
          </p:cNvPr>
          <p:cNvSpPr/>
          <p:nvPr/>
        </p:nvSpPr>
        <p:spPr>
          <a:xfrm>
            <a:off x="6731879" y="2057400"/>
            <a:ext cx="1189812" cy="956388"/>
          </a:xfrm>
          <a:prstGeom prst="wedgeRoundRectCallout">
            <a:avLst>
              <a:gd name="adj1" fmla="val -21695"/>
              <a:gd name="adj2" fmla="val 6465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14300" dist="76200" dir="6900000" sx="96000" sy="96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F27323"/>
                </a:solidFill>
                <a:latin typeface="+mj-lt"/>
              </a:rPr>
              <a:t>5987</a:t>
            </a:r>
          </a:p>
          <a:p>
            <a:r>
              <a:rPr lang="en-US" sz="800" dirty="0">
                <a:solidFill>
                  <a:srgbClr val="000000"/>
                </a:solidFill>
              </a:rPr>
              <a:t>Lorem ipsum dolor sit </a:t>
            </a:r>
            <a:r>
              <a:rPr lang="en-US" sz="800" dirty="0" err="1">
                <a:solidFill>
                  <a:srgbClr val="000000"/>
                </a:solidFill>
              </a:rPr>
              <a:t>amet</a:t>
            </a:r>
            <a:r>
              <a:rPr lang="en-US" sz="800" dirty="0">
                <a:solidFill>
                  <a:srgbClr val="000000"/>
                </a:solidFill>
              </a:rPr>
              <a:t>, </a:t>
            </a:r>
            <a:r>
              <a:rPr lang="en-US" sz="800" dirty="0" err="1">
                <a:solidFill>
                  <a:srgbClr val="000000"/>
                </a:solidFill>
              </a:rPr>
              <a:t>consectetuer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err="1">
                <a:solidFill>
                  <a:srgbClr val="000000"/>
                </a:solidFill>
              </a:rPr>
              <a:t>adipiscing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err="1">
                <a:solidFill>
                  <a:srgbClr val="000000"/>
                </a:solidFill>
              </a:rPr>
              <a:t>elit</a:t>
            </a:r>
            <a:r>
              <a:rPr lang="en-US" sz="800" dirty="0">
                <a:solidFill>
                  <a:srgbClr val="000000"/>
                </a:solidFill>
              </a:rPr>
              <a:t>,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A43FDA4-AF0C-45E1-B3F1-4296DB9C12DA}"/>
              </a:ext>
            </a:extLst>
          </p:cNvPr>
          <p:cNvSpPr/>
          <p:nvPr/>
        </p:nvSpPr>
        <p:spPr>
          <a:xfrm>
            <a:off x="8605577" y="2796851"/>
            <a:ext cx="1189812" cy="956388"/>
          </a:xfrm>
          <a:prstGeom prst="wedgeRoundRectCallout">
            <a:avLst>
              <a:gd name="adj1" fmla="val -21695"/>
              <a:gd name="adj2" fmla="val 6465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14300" dist="76200" dir="6900000" sx="96000" sy="96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F27323"/>
                </a:solidFill>
                <a:latin typeface="+mj-lt"/>
              </a:rPr>
              <a:t>5987</a:t>
            </a:r>
          </a:p>
          <a:p>
            <a:r>
              <a:rPr lang="en-US" sz="800" dirty="0">
                <a:solidFill>
                  <a:srgbClr val="000000"/>
                </a:solidFill>
              </a:rPr>
              <a:t>Lorem ipsum dolor sit </a:t>
            </a:r>
            <a:r>
              <a:rPr lang="en-US" sz="800" dirty="0" err="1">
                <a:solidFill>
                  <a:srgbClr val="000000"/>
                </a:solidFill>
              </a:rPr>
              <a:t>amet</a:t>
            </a:r>
            <a:r>
              <a:rPr lang="en-US" sz="800" dirty="0">
                <a:solidFill>
                  <a:srgbClr val="000000"/>
                </a:solidFill>
              </a:rPr>
              <a:t>, </a:t>
            </a:r>
            <a:r>
              <a:rPr lang="en-US" sz="800" dirty="0" err="1">
                <a:solidFill>
                  <a:srgbClr val="000000"/>
                </a:solidFill>
              </a:rPr>
              <a:t>consectetuer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err="1">
                <a:solidFill>
                  <a:srgbClr val="000000"/>
                </a:solidFill>
              </a:rPr>
              <a:t>adipiscing</a:t>
            </a:r>
            <a:r>
              <a:rPr lang="en-US" sz="800" dirty="0">
                <a:solidFill>
                  <a:srgbClr val="000000"/>
                </a:solidFill>
              </a:rPr>
              <a:t> </a:t>
            </a:r>
            <a:r>
              <a:rPr lang="en-US" sz="800" dirty="0" err="1">
                <a:solidFill>
                  <a:srgbClr val="000000"/>
                </a:solidFill>
              </a:rPr>
              <a:t>elit</a:t>
            </a:r>
            <a:r>
              <a:rPr lang="en-US" sz="800" dirty="0">
                <a:solidFill>
                  <a:srgbClr val="000000"/>
                </a:solidFill>
              </a:rPr>
              <a:t>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4F225-D7E9-41F4-A6F0-CA27D8B9F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51" y="3124184"/>
            <a:ext cx="304816" cy="304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67981B-9F0E-420E-BC4E-AE9C321B6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88" y="3922738"/>
            <a:ext cx="304816" cy="304816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9ED85D68-5C37-4165-A817-76BDC0A0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84" y="737118"/>
            <a:ext cx="3932237" cy="1017037"/>
          </a:xfrm>
        </p:spPr>
        <p:txBody>
          <a:bodyPr>
            <a:normAutofit/>
          </a:bodyPr>
          <a:lstStyle/>
          <a:p>
            <a:r>
              <a:rPr lang="en-US" sz="2400" dirty="0"/>
              <a:t>Diagram content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B4E780C-203B-4D07-A24D-9542947DA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385" y="1754155"/>
            <a:ext cx="3604068" cy="4114833"/>
          </a:xfrm>
        </p:spPr>
        <p:txBody>
          <a:bodyPr>
            <a:norm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consectetuer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diam </a:t>
            </a:r>
            <a:r>
              <a:rPr lang="en-US" sz="1400" dirty="0" err="1"/>
              <a:t>nonummy</a:t>
            </a:r>
            <a:r>
              <a:rPr lang="en-US" sz="1400" dirty="0"/>
              <a:t> </a:t>
            </a:r>
            <a:r>
              <a:rPr lang="en-US" sz="1400" dirty="0" err="1"/>
              <a:t>nibh</a:t>
            </a:r>
            <a:r>
              <a:rPr lang="en-US" sz="1400" dirty="0"/>
              <a:t> </a:t>
            </a:r>
            <a:r>
              <a:rPr lang="en-US" sz="1400" dirty="0" err="1"/>
              <a:t>euismod</a:t>
            </a:r>
            <a:r>
              <a:rPr lang="en-US" sz="1400" dirty="0"/>
              <a:t> </a:t>
            </a:r>
            <a:r>
              <a:rPr lang="en-US" sz="1400" dirty="0" err="1"/>
              <a:t>tincidunt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laoreet</a:t>
            </a:r>
            <a:r>
              <a:rPr lang="en-US" sz="1400" dirty="0"/>
              <a:t> dolore magna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erat</a:t>
            </a:r>
            <a:r>
              <a:rPr lang="en-US" sz="1400" dirty="0"/>
              <a:t> </a:t>
            </a:r>
            <a:r>
              <a:rPr lang="en-US" sz="1400" dirty="0" err="1"/>
              <a:t>volutpat</a:t>
            </a:r>
            <a:r>
              <a:rPr lang="en-US" sz="1400" dirty="0"/>
              <a:t>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1A2D34-B49F-4095-82AF-45ACD567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15644-2C23-4448-8310-A2E749E67573}" type="datetime1">
              <a:rPr lang="en-US" smtClean="0"/>
              <a:t>24/5/2023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EC81094-A7D9-4C28-A15C-5B8CA40A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63D6DC4-3604-40D5-B0DA-5F890C4B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82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32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0CE3-03CE-450E-8BBC-CD357A0A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84" y="1228802"/>
            <a:ext cx="3932237" cy="587141"/>
          </a:xfrm>
        </p:spPr>
        <p:txBody>
          <a:bodyPr anchor="t"/>
          <a:lstStyle/>
          <a:p>
            <a:r>
              <a:rPr lang="en-US" dirty="0"/>
              <a:t>Icon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2E060-4173-44DB-B666-DAFF57DCF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384" y="1772768"/>
            <a:ext cx="3354053" cy="381158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DA4898C5-1BB6-4872-9A57-9BDFD35820FA}"/>
              </a:ext>
            </a:extLst>
          </p:cNvPr>
          <p:cNvSpPr/>
          <p:nvPr/>
        </p:nvSpPr>
        <p:spPr>
          <a:xfrm rot="18900000">
            <a:off x="5410214" y="1309205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5" name="Graphic 431">
            <a:extLst>
              <a:ext uri="{FF2B5EF4-FFF2-40B4-BE49-F238E27FC236}">
                <a16:creationId xmlns:a16="http://schemas.microsoft.com/office/drawing/2014/main" id="{4C9694B5-3D0A-4F0B-883E-DF4A6AE59D7F}"/>
              </a:ext>
            </a:extLst>
          </p:cNvPr>
          <p:cNvGrpSpPr/>
          <p:nvPr/>
        </p:nvGrpSpPr>
        <p:grpSpPr>
          <a:xfrm>
            <a:off x="5531201" y="1297745"/>
            <a:ext cx="438945" cy="438945"/>
            <a:chOff x="4900715" y="525729"/>
            <a:chExt cx="479789" cy="479789"/>
          </a:xfrm>
          <a:noFill/>
        </p:grpSpPr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2F4BE4C-5554-4883-809D-3FE33AF7BE3D}"/>
                </a:ext>
              </a:extLst>
            </p:cNvPr>
            <p:cNvSpPr/>
            <p:nvPr/>
          </p:nvSpPr>
          <p:spPr>
            <a:xfrm>
              <a:off x="5032205" y="525729"/>
              <a:ext cx="216697" cy="479789"/>
            </a:xfrm>
            <a:custGeom>
              <a:avLst/>
              <a:gdLst>
                <a:gd name="connsiteX0" fmla="*/ 108194 w 216697"/>
                <a:gd name="connsiteY0" fmla="*/ 479655 h 479789"/>
                <a:gd name="connsiteX1" fmla="*/ 180109 w 216697"/>
                <a:gd name="connsiteY1" fmla="*/ 479655 h 479789"/>
                <a:gd name="connsiteX2" fmla="*/ 216486 w 216697"/>
                <a:gd name="connsiteY2" fmla="*/ 224286 h 479789"/>
                <a:gd name="connsiteX3" fmla="*/ 187356 w 216697"/>
                <a:gd name="connsiteY3" fmla="*/ 84989 h 479789"/>
                <a:gd name="connsiteX4" fmla="*/ 108138 w 216697"/>
                <a:gd name="connsiteY4" fmla="*/ -134 h 479789"/>
                <a:gd name="connsiteX5" fmla="*/ 28919 w 216697"/>
                <a:gd name="connsiteY5" fmla="*/ 84989 h 479789"/>
                <a:gd name="connsiteX6" fmla="*/ -211 w 216697"/>
                <a:gd name="connsiteY6" fmla="*/ 224286 h 479789"/>
                <a:gd name="connsiteX7" fmla="*/ 36167 w 216697"/>
                <a:gd name="connsiteY7" fmla="*/ 479655 h 47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697" h="479789">
                  <a:moveTo>
                    <a:pt x="108194" y="479655"/>
                  </a:moveTo>
                  <a:lnTo>
                    <a:pt x="180109" y="479655"/>
                  </a:lnTo>
                  <a:cubicBezTo>
                    <a:pt x="203774" y="396578"/>
                    <a:pt x="216010" y="310666"/>
                    <a:pt x="216486" y="224286"/>
                  </a:cubicBezTo>
                  <a:cubicBezTo>
                    <a:pt x="216486" y="169832"/>
                    <a:pt x="207504" y="122486"/>
                    <a:pt x="187356" y="84989"/>
                  </a:cubicBezTo>
                  <a:cubicBezTo>
                    <a:pt x="168801" y="50210"/>
                    <a:pt x="141496" y="20870"/>
                    <a:pt x="108138" y="-134"/>
                  </a:cubicBezTo>
                  <a:cubicBezTo>
                    <a:pt x="74780" y="20870"/>
                    <a:pt x="47474" y="50210"/>
                    <a:pt x="28919" y="84989"/>
                  </a:cubicBezTo>
                  <a:cubicBezTo>
                    <a:pt x="8772" y="122486"/>
                    <a:pt x="-211" y="169832"/>
                    <a:pt x="-211" y="224286"/>
                  </a:cubicBezTo>
                  <a:cubicBezTo>
                    <a:pt x="265" y="310666"/>
                    <a:pt x="12502" y="396578"/>
                    <a:pt x="36167" y="479655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4E2A656-F072-41F7-942C-1E7DBFC71D29}"/>
                </a:ext>
              </a:extLst>
            </p:cNvPr>
            <p:cNvSpPr/>
            <p:nvPr/>
          </p:nvSpPr>
          <p:spPr>
            <a:xfrm>
              <a:off x="5061391" y="610852"/>
              <a:ext cx="158437" cy="2798"/>
            </a:xfrm>
            <a:custGeom>
              <a:avLst/>
              <a:gdLst>
                <a:gd name="connsiteX0" fmla="*/ 0 w 158437"/>
                <a:gd name="connsiteY0" fmla="*/ 0 h 2798"/>
                <a:gd name="connsiteX1" fmla="*/ 158437 w 158437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437" h="2798">
                  <a:moveTo>
                    <a:pt x="0" y="0"/>
                  </a:moveTo>
                  <a:lnTo>
                    <a:pt x="158437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5E0479D5-7F56-44AD-850E-2B1A53289FB6}"/>
                </a:ext>
              </a:extLst>
            </p:cNvPr>
            <p:cNvSpPr/>
            <p:nvPr/>
          </p:nvSpPr>
          <p:spPr>
            <a:xfrm>
              <a:off x="5078712" y="672749"/>
              <a:ext cx="123794" cy="123794"/>
            </a:xfrm>
            <a:custGeom>
              <a:avLst/>
              <a:gdLst>
                <a:gd name="connsiteX0" fmla="*/ 123795 w 123794"/>
                <a:gd name="connsiteY0" fmla="*/ 61897 h 123794"/>
                <a:gd name="connsiteX1" fmla="*/ 61897 w 123794"/>
                <a:gd name="connsiteY1" fmla="*/ 123795 h 123794"/>
                <a:gd name="connsiteX2" fmla="*/ 0 w 123794"/>
                <a:gd name="connsiteY2" fmla="*/ 61897 h 123794"/>
                <a:gd name="connsiteX3" fmla="*/ 61897 w 123794"/>
                <a:gd name="connsiteY3" fmla="*/ 0 h 123794"/>
                <a:gd name="connsiteX4" fmla="*/ 123795 w 123794"/>
                <a:gd name="connsiteY4" fmla="*/ 61897 h 1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94" h="123794">
                  <a:moveTo>
                    <a:pt x="123795" y="61897"/>
                  </a:moveTo>
                  <a:cubicBezTo>
                    <a:pt x="123795" y="96082"/>
                    <a:pt x="96082" y="123795"/>
                    <a:pt x="61897" y="123795"/>
                  </a:cubicBezTo>
                  <a:cubicBezTo>
                    <a:pt x="27712" y="123795"/>
                    <a:pt x="0" y="96082"/>
                    <a:pt x="0" y="61897"/>
                  </a:cubicBezTo>
                  <a:cubicBezTo>
                    <a:pt x="0" y="27712"/>
                    <a:pt x="27712" y="0"/>
                    <a:pt x="61897" y="0"/>
                  </a:cubicBezTo>
                  <a:cubicBezTo>
                    <a:pt x="96082" y="0"/>
                    <a:pt x="123795" y="27712"/>
                    <a:pt x="123795" y="61897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695DFE7-58C4-43AF-B1EE-0B040B03886A}"/>
                </a:ext>
              </a:extLst>
            </p:cNvPr>
            <p:cNvSpPr/>
            <p:nvPr/>
          </p:nvSpPr>
          <p:spPr>
            <a:xfrm>
              <a:off x="5109661" y="703698"/>
              <a:ext cx="61897" cy="61897"/>
            </a:xfrm>
            <a:custGeom>
              <a:avLst/>
              <a:gdLst>
                <a:gd name="connsiteX0" fmla="*/ 61897 w 61897"/>
                <a:gd name="connsiteY0" fmla="*/ 30949 h 61897"/>
                <a:gd name="connsiteX1" fmla="*/ 30949 w 61897"/>
                <a:gd name="connsiteY1" fmla="*/ 61897 h 61897"/>
                <a:gd name="connsiteX2" fmla="*/ 0 w 61897"/>
                <a:gd name="connsiteY2" fmla="*/ 30949 h 61897"/>
                <a:gd name="connsiteX3" fmla="*/ 30949 w 61897"/>
                <a:gd name="connsiteY3" fmla="*/ 0 h 61897"/>
                <a:gd name="connsiteX4" fmla="*/ 61897 w 61897"/>
                <a:gd name="connsiteY4" fmla="*/ 30949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97" h="61897">
                  <a:moveTo>
                    <a:pt x="61897" y="30949"/>
                  </a:moveTo>
                  <a:cubicBezTo>
                    <a:pt x="61897" y="48041"/>
                    <a:pt x="48041" y="61897"/>
                    <a:pt x="30949" y="61897"/>
                  </a:cubicBezTo>
                  <a:cubicBezTo>
                    <a:pt x="13856" y="61897"/>
                    <a:pt x="0" y="48041"/>
                    <a:pt x="0" y="30949"/>
                  </a:cubicBezTo>
                  <a:cubicBezTo>
                    <a:pt x="0" y="13856"/>
                    <a:pt x="13856" y="0"/>
                    <a:pt x="30949" y="0"/>
                  </a:cubicBezTo>
                  <a:cubicBezTo>
                    <a:pt x="48041" y="0"/>
                    <a:pt x="61897" y="13856"/>
                    <a:pt x="61897" y="30949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D0011DCC-A2A9-4323-A6FD-6BA9B0A15E45}"/>
                </a:ext>
              </a:extLst>
            </p:cNvPr>
            <p:cNvSpPr/>
            <p:nvPr/>
          </p:nvSpPr>
          <p:spPr>
            <a:xfrm>
              <a:off x="4947026" y="912672"/>
              <a:ext cx="61925" cy="77371"/>
            </a:xfrm>
            <a:custGeom>
              <a:avLst/>
              <a:gdLst>
                <a:gd name="connsiteX0" fmla="*/ 61715 w 61925"/>
                <a:gd name="connsiteY0" fmla="*/ 46289 h 77371"/>
                <a:gd name="connsiteX1" fmla="*/ 30738 w 61925"/>
                <a:gd name="connsiteY1" fmla="*/ -134 h 77371"/>
                <a:gd name="connsiteX2" fmla="*/ -211 w 61925"/>
                <a:gd name="connsiteY2" fmla="*/ 46289 h 77371"/>
                <a:gd name="connsiteX3" fmla="*/ -211 w 61925"/>
                <a:gd name="connsiteY3" fmla="*/ 77238 h 77371"/>
                <a:gd name="connsiteX4" fmla="*/ 61715 w 61925"/>
                <a:gd name="connsiteY4" fmla="*/ 77238 h 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25" h="77371">
                  <a:moveTo>
                    <a:pt x="61715" y="46289"/>
                  </a:moveTo>
                  <a:cubicBezTo>
                    <a:pt x="61715" y="29192"/>
                    <a:pt x="47723" y="-134"/>
                    <a:pt x="30738" y="-134"/>
                  </a:cubicBezTo>
                  <a:cubicBezTo>
                    <a:pt x="13752" y="-134"/>
                    <a:pt x="-211" y="29192"/>
                    <a:pt x="-211" y="46289"/>
                  </a:cubicBezTo>
                  <a:lnTo>
                    <a:pt x="-211" y="77238"/>
                  </a:lnTo>
                  <a:lnTo>
                    <a:pt x="61715" y="77238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43F1DB7-B257-4C42-83AA-810C7C575FA6}"/>
                </a:ext>
              </a:extLst>
            </p:cNvPr>
            <p:cNvSpPr/>
            <p:nvPr/>
          </p:nvSpPr>
          <p:spPr>
            <a:xfrm>
              <a:off x="5272155" y="912672"/>
              <a:ext cx="61925" cy="77371"/>
            </a:xfrm>
            <a:custGeom>
              <a:avLst/>
              <a:gdLst>
                <a:gd name="connsiteX0" fmla="*/ -211 w 61925"/>
                <a:gd name="connsiteY0" fmla="*/ 46289 h 77371"/>
                <a:gd name="connsiteX1" fmla="*/ 30766 w 61925"/>
                <a:gd name="connsiteY1" fmla="*/ -134 h 77371"/>
                <a:gd name="connsiteX2" fmla="*/ 61715 w 61925"/>
                <a:gd name="connsiteY2" fmla="*/ 46289 h 77371"/>
                <a:gd name="connsiteX3" fmla="*/ 61715 w 61925"/>
                <a:gd name="connsiteY3" fmla="*/ 77238 h 77371"/>
                <a:gd name="connsiteX4" fmla="*/ -211 w 61925"/>
                <a:gd name="connsiteY4" fmla="*/ 77238 h 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25" h="77371">
                  <a:moveTo>
                    <a:pt x="-211" y="46289"/>
                  </a:moveTo>
                  <a:cubicBezTo>
                    <a:pt x="-211" y="29192"/>
                    <a:pt x="13780" y="-134"/>
                    <a:pt x="30766" y="-134"/>
                  </a:cubicBezTo>
                  <a:cubicBezTo>
                    <a:pt x="47751" y="-134"/>
                    <a:pt x="61715" y="29192"/>
                    <a:pt x="61715" y="46289"/>
                  </a:cubicBezTo>
                  <a:lnTo>
                    <a:pt x="61715" y="77238"/>
                  </a:lnTo>
                  <a:lnTo>
                    <a:pt x="-211" y="77238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A8834741-D1CD-4C38-A0A2-5C128DA31752}"/>
                </a:ext>
              </a:extLst>
            </p:cNvPr>
            <p:cNvSpPr/>
            <p:nvPr/>
          </p:nvSpPr>
          <p:spPr>
            <a:xfrm>
              <a:off x="4900715" y="734647"/>
              <a:ext cx="131546" cy="224448"/>
            </a:xfrm>
            <a:custGeom>
              <a:avLst/>
              <a:gdLst>
                <a:gd name="connsiteX0" fmla="*/ 46212 w 131546"/>
                <a:gd name="connsiteY0" fmla="*/ 224314 h 224448"/>
                <a:gd name="connsiteX1" fmla="*/ -211 w 131546"/>
                <a:gd name="connsiteY1" fmla="*/ 224314 h 224448"/>
                <a:gd name="connsiteX2" fmla="*/ -211 w 131546"/>
                <a:gd name="connsiteY2" fmla="*/ 162389 h 224448"/>
                <a:gd name="connsiteX3" fmla="*/ 23015 w 131546"/>
                <a:gd name="connsiteY3" fmla="*/ 108243 h 224448"/>
                <a:gd name="connsiteX4" fmla="*/ 131335 w 131546"/>
                <a:gd name="connsiteY4" fmla="*/ -134 h 2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46" h="224448">
                  <a:moveTo>
                    <a:pt x="46212" y="224314"/>
                  </a:moveTo>
                  <a:lnTo>
                    <a:pt x="-211" y="224314"/>
                  </a:lnTo>
                  <a:lnTo>
                    <a:pt x="-211" y="162389"/>
                  </a:lnTo>
                  <a:cubicBezTo>
                    <a:pt x="-211" y="139191"/>
                    <a:pt x="7512" y="123717"/>
                    <a:pt x="23015" y="108243"/>
                  </a:cubicBezTo>
                  <a:lnTo>
                    <a:pt x="131335" y="-13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83C3840-3AC6-46D6-BADE-FC0CAF36A618}"/>
                </a:ext>
              </a:extLst>
            </p:cNvPr>
            <p:cNvSpPr/>
            <p:nvPr/>
          </p:nvSpPr>
          <p:spPr>
            <a:xfrm>
              <a:off x="5248958" y="734647"/>
              <a:ext cx="131546" cy="224448"/>
            </a:xfrm>
            <a:custGeom>
              <a:avLst/>
              <a:gdLst>
                <a:gd name="connsiteX0" fmla="*/ 84912 w 131546"/>
                <a:gd name="connsiteY0" fmla="*/ 224314 h 224448"/>
                <a:gd name="connsiteX1" fmla="*/ 131335 w 131546"/>
                <a:gd name="connsiteY1" fmla="*/ 224314 h 224448"/>
                <a:gd name="connsiteX2" fmla="*/ 131335 w 131546"/>
                <a:gd name="connsiteY2" fmla="*/ 162389 h 224448"/>
                <a:gd name="connsiteX3" fmla="*/ 108110 w 131546"/>
                <a:gd name="connsiteY3" fmla="*/ 108243 h 224448"/>
                <a:gd name="connsiteX4" fmla="*/ -211 w 131546"/>
                <a:gd name="connsiteY4" fmla="*/ -134 h 224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46" h="224448">
                  <a:moveTo>
                    <a:pt x="84912" y="224314"/>
                  </a:moveTo>
                  <a:lnTo>
                    <a:pt x="131335" y="224314"/>
                  </a:lnTo>
                  <a:lnTo>
                    <a:pt x="131335" y="162389"/>
                  </a:lnTo>
                  <a:cubicBezTo>
                    <a:pt x="131335" y="139191"/>
                    <a:pt x="123612" y="123717"/>
                    <a:pt x="108110" y="108243"/>
                  </a:cubicBezTo>
                  <a:lnTo>
                    <a:pt x="-211" y="-13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A7EFB575-6913-4D68-9D83-9560723299F5}"/>
                </a:ext>
              </a:extLst>
            </p:cNvPr>
            <p:cNvSpPr/>
            <p:nvPr/>
          </p:nvSpPr>
          <p:spPr>
            <a:xfrm>
              <a:off x="5009035" y="959067"/>
              <a:ext cx="263120" cy="2798"/>
            </a:xfrm>
            <a:custGeom>
              <a:avLst/>
              <a:gdLst>
                <a:gd name="connsiteX0" fmla="*/ 263120 w 263120"/>
                <a:gd name="connsiteY0" fmla="*/ 0 h 2798"/>
                <a:gd name="connsiteX1" fmla="*/ 131574 w 263120"/>
                <a:gd name="connsiteY1" fmla="*/ 0 h 2798"/>
                <a:gd name="connsiteX2" fmla="*/ 0 w 263120"/>
                <a:gd name="connsiteY2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120" h="2798">
                  <a:moveTo>
                    <a:pt x="263120" y="0"/>
                  </a:moveTo>
                  <a:lnTo>
                    <a:pt x="131574" y="0"/>
                  </a:lnTo>
                  <a:lnTo>
                    <a:pt x="0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248F5C66-558F-4265-AAD5-F19475D0EA8C}"/>
              </a:ext>
            </a:extLst>
          </p:cNvPr>
          <p:cNvSpPr/>
          <p:nvPr/>
        </p:nvSpPr>
        <p:spPr>
          <a:xfrm rot="18900000">
            <a:off x="6243459" y="1309118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46" name="Graphic 431">
            <a:extLst>
              <a:ext uri="{FF2B5EF4-FFF2-40B4-BE49-F238E27FC236}">
                <a16:creationId xmlns:a16="http://schemas.microsoft.com/office/drawing/2014/main" id="{2AEF56F1-2665-4556-A462-C74485EC8534}"/>
              </a:ext>
            </a:extLst>
          </p:cNvPr>
          <p:cNvGrpSpPr/>
          <p:nvPr/>
        </p:nvGrpSpPr>
        <p:grpSpPr>
          <a:xfrm>
            <a:off x="6380116" y="1297624"/>
            <a:ext cx="382416" cy="438976"/>
            <a:chOff x="5793079" y="525695"/>
            <a:chExt cx="418000" cy="479823"/>
          </a:xfrm>
          <a:noFill/>
        </p:grpSpPr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6E21347D-FF16-48C4-9075-86B7C29462C2}"/>
                </a:ext>
              </a:extLst>
            </p:cNvPr>
            <p:cNvSpPr/>
            <p:nvPr/>
          </p:nvSpPr>
          <p:spPr>
            <a:xfrm>
              <a:off x="5793079" y="525695"/>
              <a:ext cx="332600" cy="479823"/>
            </a:xfrm>
            <a:custGeom>
              <a:avLst/>
              <a:gdLst>
                <a:gd name="connsiteX0" fmla="*/ 263245 w 332600"/>
                <a:gd name="connsiteY0" fmla="*/ 10505 h 479823"/>
                <a:gd name="connsiteX1" fmla="*/ 191974 w 332600"/>
                <a:gd name="connsiteY1" fmla="*/ -100 h 479823"/>
                <a:gd name="connsiteX2" fmla="*/ 30738 w 332600"/>
                <a:gd name="connsiteY2" fmla="*/ 185620 h 479823"/>
                <a:gd name="connsiteX3" fmla="*/ -211 w 332600"/>
                <a:gd name="connsiteY3" fmla="*/ 278495 h 479823"/>
                <a:gd name="connsiteX4" fmla="*/ 30738 w 332600"/>
                <a:gd name="connsiteY4" fmla="*/ 278495 h 479823"/>
                <a:gd name="connsiteX5" fmla="*/ 30738 w 332600"/>
                <a:gd name="connsiteY5" fmla="*/ 332669 h 479823"/>
                <a:gd name="connsiteX6" fmla="*/ 92607 w 332600"/>
                <a:gd name="connsiteY6" fmla="*/ 371341 h 479823"/>
                <a:gd name="connsiteX7" fmla="*/ 131279 w 332600"/>
                <a:gd name="connsiteY7" fmla="*/ 371341 h 479823"/>
                <a:gd name="connsiteX8" fmla="*/ 131279 w 332600"/>
                <a:gd name="connsiteY8" fmla="*/ 479689 h 479823"/>
                <a:gd name="connsiteX9" fmla="*/ 332390 w 332600"/>
                <a:gd name="connsiteY9" fmla="*/ 479689 h 479823"/>
                <a:gd name="connsiteX10" fmla="*/ 324667 w 332600"/>
                <a:gd name="connsiteY10" fmla="*/ 371341 h 47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2600" h="479823">
                  <a:moveTo>
                    <a:pt x="263245" y="10505"/>
                  </a:moveTo>
                  <a:cubicBezTo>
                    <a:pt x="240238" y="3056"/>
                    <a:pt x="216153" y="-525"/>
                    <a:pt x="191974" y="-100"/>
                  </a:cubicBezTo>
                  <a:cubicBezTo>
                    <a:pt x="83429" y="-100"/>
                    <a:pt x="29675" y="85023"/>
                    <a:pt x="30738" y="185620"/>
                  </a:cubicBezTo>
                  <a:lnTo>
                    <a:pt x="-211" y="278495"/>
                  </a:lnTo>
                  <a:lnTo>
                    <a:pt x="30738" y="278495"/>
                  </a:lnTo>
                  <a:lnTo>
                    <a:pt x="30738" y="332669"/>
                  </a:lnTo>
                  <a:cubicBezTo>
                    <a:pt x="30738" y="363618"/>
                    <a:pt x="61687" y="371341"/>
                    <a:pt x="92607" y="371341"/>
                  </a:cubicBezTo>
                  <a:lnTo>
                    <a:pt x="131279" y="371341"/>
                  </a:lnTo>
                  <a:lnTo>
                    <a:pt x="131279" y="479689"/>
                  </a:lnTo>
                  <a:lnTo>
                    <a:pt x="332390" y="479689"/>
                  </a:lnTo>
                  <a:lnTo>
                    <a:pt x="324667" y="371341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53D4FA8D-57C0-4F53-A30A-BBDCCB6AAE82}"/>
                </a:ext>
              </a:extLst>
            </p:cNvPr>
            <p:cNvSpPr/>
            <p:nvPr/>
          </p:nvSpPr>
          <p:spPr>
            <a:xfrm>
              <a:off x="6025251" y="556675"/>
              <a:ext cx="185828" cy="216699"/>
            </a:xfrm>
            <a:custGeom>
              <a:avLst/>
              <a:gdLst>
                <a:gd name="connsiteX0" fmla="*/ 92663 w 185828"/>
                <a:gd name="connsiteY0" fmla="*/ -132 h 216699"/>
                <a:gd name="connsiteX1" fmla="*/ 185616 w 185828"/>
                <a:gd name="connsiteY1" fmla="*/ 91598 h 216699"/>
                <a:gd name="connsiteX2" fmla="*/ 166509 w 185828"/>
                <a:gd name="connsiteY2" fmla="*/ 148456 h 216699"/>
                <a:gd name="connsiteX3" fmla="*/ 139086 w 185828"/>
                <a:gd name="connsiteY3" fmla="*/ 216565 h 216699"/>
                <a:gd name="connsiteX4" fmla="*/ 46212 w 185828"/>
                <a:gd name="connsiteY4" fmla="*/ 216565 h 216699"/>
                <a:gd name="connsiteX5" fmla="*/ 18789 w 185828"/>
                <a:gd name="connsiteY5" fmla="*/ 148456 h 216699"/>
                <a:gd name="connsiteX6" fmla="*/ -211 w 185828"/>
                <a:gd name="connsiteY6" fmla="*/ 92742 h 216699"/>
                <a:gd name="connsiteX7" fmla="*/ 92607 w 185828"/>
                <a:gd name="connsiteY7" fmla="*/ -132 h 216699"/>
                <a:gd name="connsiteX8" fmla="*/ 92635 w 185828"/>
                <a:gd name="connsiteY8" fmla="*/ -132 h 21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828" h="216699">
                  <a:moveTo>
                    <a:pt x="92663" y="-132"/>
                  </a:moveTo>
                  <a:cubicBezTo>
                    <a:pt x="143662" y="-470"/>
                    <a:pt x="185277" y="40600"/>
                    <a:pt x="185616" y="91598"/>
                  </a:cubicBezTo>
                  <a:cubicBezTo>
                    <a:pt x="185750" y="112148"/>
                    <a:pt x="179026" y="132156"/>
                    <a:pt x="166509" y="148456"/>
                  </a:cubicBezTo>
                  <a:cubicBezTo>
                    <a:pt x="139086" y="180971"/>
                    <a:pt x="139086" y="207219"/>
                    <a:pt x="139086" y="216565"/>
                  </a:cubicBezTo>
                  <a:lnTo>
                    <a:pt x="46212" y="216565"/>
                  </a:lnTo>
                  <a:cubicBezTo>
                    <a:pt x="46212" y="207275"/>
                    <a:pt x="46212" y="180971"/>
                    <a:pt x="18789" y="148456"/>
                  </a:cubicBezTo>
                  <a:cubicBezTo>
                    <a:pt x="6513" y="132472"/>
                    <a:pt x="-160" y="112895"/>
                    <a:pt x="-211" y="92742"/>
                  </a:cubicBezTo>
                  <a:cubicBezTo>
                    <a:pt x="-225" y="41464"/>
                    <a:pt x="41329" y="-115"/>
                    <a:pt x="92607" y="-132"/>
                  </a:cubicBezTo>
                  <a:cubicBezTo>
                    <a:pt x="92616" y="-132"/>
                    <a:pt x="92627" y="-132"/>
                    <a:pt x="92635" y="-132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D5AB86F-1AB0-45F5-8425-F41F107E9FA3}"/>
                </a:ext>
              </a:extLst>
            </p:cNvPr>
            <p:cNvSpPr/>
            <p:nvPr/>
          </p:nvSpPr>
          <p:spPr>
            <a:xfrm>
              <a:off x="6079425" y="649552"/>
              <a:ext cx="77371" cy="92846"/>
            </a:xfrm>
            <a:custGeom>
              <a:avLst/>
              <a:gdLst>
                <a:gd name="connsiteX0" fmla="*/ 53936 w 77371"/>
                <a:gd name="connsiteY0" fmla="*/ 92712 h 92846"/>
                <a:gd name="connsiteX1" fmla="*/ 77161 w 77371"/>
                <a:gd name="connsiteY1" fmla="*/ -134 h 92846"/>
                <a:gd name="connsiteX2" fmla="*/ -211 w 77371"/>
                <a:gd name="connsiteY2" fmla="*/ -134 h 92846"/>
                <a:gd name="connsiteX3" fmla="*/ 22987 w 77371"/>
                <a:gd name="connsiteY3" fmla="*/ 92712 h 9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71" h="92846">
                  <a:moveTo>
                    <a:pt x="53936" y="92712"/>
                  </a:moveTo>
                  <a:cubicBezTo>
                    <a:pt x="53936" y="61764"/>
                    <a:pt x="61687" y="7589"/>
                    <a:pt x="77161" y="-134"/>
                  </a:cubicBezTo>
                  <a:lnTo>
                    <a:pt x="-211" y="-134"/>
                  </a:lnTo>
                  <a:cubicBezTo>
                    <a:pt x="15264" y="7589"/>
                    <a:pt x="22987" y="61764"/>
                    <a:pt x="22987" y="92712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50992800-6779-4C56-8C31-B3CD9ACF50AC}"/>
                </a:ext>
              </a:extLst>
            </p:cNvPr>
            <p:cNvSpPr/>
            <p:nvPr/>
          </p:nvSpPr>
          <p:spPr>
            <a:xfrm>
              <a:off x="6071674" y="773347"/>
              <a:ext cx="92846" cy="61925"/>
            </a:xfrm>
            <a:custGeom>
              <a:avLst/>
              <a:gdLst>
                <a:gd name="connsiteX0" fmla="*/ 92846 w 92846"/>
                <a:gd name="connsiteY0" fmla="*/ 0 h 61925"/>
                <a:gd name="connsiteX1" fmla="*/ 92846 w 92846"/>
                <a:gd name="connsiteY1" fmla="*/ 61925 h 61925"/>
                <a:gd name="connsiteX2" fmla="*/ 0 w 92846"/>
                <a:gd name="connsiteY2" fmla="*/ 61925 h 61925"/>
                <a:gd name="connsiteX3" fmla="*/ 0 w 92846"/>
                <a:gd name="connsiteY3" fmla="*/ 0 h 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846" h="61925">
                  <a:moveTo>
                    <a:pt x="92846" y="0"/>
                  </a:moveTo>
                  <a:lnTo>
                    <a:pt x="92846" y="61925"/>
                  </a:lnTo>
                  <a:lnTo>
                    <a:pt x="0" y="61925"/>
                  </a:lnTo>
                  <a:lnTo>
                    <a:pt x="0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31BFD05-04A9-469B-BDD3-D43A941A7F98}"/>
                </a:ext>
              </a:extLst>
            </p:cNvPr>
            <p:cNvSpPr/>
            <p:nvPr/>
          </p:nvSpPr>
          <p:spPr>
            <a:xfrm>
              <a:off x="6071674" y="804295"/>
              <a:ext cx="92846" cy="2798"/>
            </a:xfrm>
            <a:custGeom>
              <a:avLst/>
              <a:gdLst>
                <a:gd name="connsiteX0" fmla="*/ 92846 w 92846"/>
                <a:gd name="connsiteY0" fmla="*/ 0 h 2798"/>
                <a:gd name="connsiteX1" fmla="*/ 0 w 92846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846" h="2798">
                  <a:moveTo>
                    <a:pt x="92846" y="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6796F68A-8C05-4103-992D-8E2DCD3D4FBB}"/>
                </a:ext>
              </a:extLst>
            </p:cNvPr>
            <p:cNvSpPr/>
            <p:nvPr/>
          </p:nvSpPr>
          <p:spPr>
            <a:xfrm>
              <a:off x="6087148" y="835384"/>
              <a:ext cx="61925" cy="30780"/>
            </a:xfrm>
            <a:custGeom>
              <a:avLst/>
              <a:gdLst>
                <a:gd name="connsiteX0" fmla="*/ 61715 w 61925"/>
                <a:gd name="connsiteY0" fmla="*/ -134 h 30780"/>
                <a:gd name="connsiteX1" fmla="*/ 61715 w 61925"/>
                <a:gd name="connsiteY1" fmla="*/ 15341 h 30780"/>
                <a:gd name="connsiteX2" fmla="*/ 61715 w 61925"/>
                <a:gd name="connsiteY2" fmla="*/ 15341 h 30780"/>
                <a:gd name="connsiteX3" fmla="*/ 46212 w 61925"/>
                <a:gd name="connsiteY3" fmla="*/ 30647 h 30780"/>
                <a:gd name="connsiteX4" fmla="*/ 15264 w 61925"/>
                <a:gd name="connsiteY4" fmla="*/ 30647 h 30780"/>
                <a:gd name="connsiteX5" fmla="*/ -211 w 61925"/>
                <a:gd name="connsiteY5" fmla="*/ 15173 h 30780"/>
                <a:gd name="connsiteX6" fmla="*/ -211 w 61925"/>
                <a:gd name="connsiteY6" fmla="*/ 15173 h 30780"/>
                <a:gd name="connsiteX7" fmla="*/ -211 w 61925"/>
                <a:gd name="connsiteY7" fmla="*/ -134 h 3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25" h="30780">
                  <a:moveTo>
                    <a:pt x="61715" y="-134"/>
                  </a:moveTo>
                  <a:lnTo>
                    <a:pt x="61715" y="15341"/>
                  </a:lnTo>
                  <a:lnTo>
                    <a:pt x="61715" y="15341"/>
                  </a:lnTo>
                  <a:cubicBezTo>
                    <a:pt x="61622" y="23833"/>
                    <a:pt x="54705" y="30664"/>
                    <a:pt x="46212" y="30647"/>
                  </a:cubicBezTo>
                  <a:lnTo>
                    <a:pt x="15264" y="30647"/>
                  </a:lnTo>
                  <a:cubicBezTo>
                    <a:pt x="6718" y="30647"/>
                    <a:pt x="-211" y="23718"/>
                    <a:pt x="-211" y="15173"/>
                  </a:cubicBezTo>
                  <a:lnTo>
                    <a:pt x="-211" y="15173"/>
                  </a:lnTo>
                  <a:lnTo>
                    <a:pt x="-211" y="-13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3" name="Freeform: Shape 452">
            <a:extLst>
              <a:ext uri="{FF2B5EF4-FFF2-40B4-BE49-F238E27FC236}">
                <a16:creationId xmlns:a16="http://schemas.microsoft.com/office/drawing/2014/main" id="{0FAD41DA-FB33-4A8A-9E1E-1FDA77DB6EAE}"/>
              </a:ext>
            </a:extLst>
          </p:cNvPr>
          <p:cNvSpPr/>
          <p:nvPr/>
        </p:nvSpPr>
        <p:spPr>
          <a:xfrm rot="18900000">
            <a:off x="7009528" y="1309204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4" name="Graphic 431">
            <a:extLst>
              <a:ext uri="{FF2B5EF4-FFF2-40B4-BE49-F238E27FC236}">
                <a16:creationId xmlns:a16="http://schemas.microsoft.com/office/drawing/2014/main" id="{B24B5C10-4FEE-44A1-B2A3-DDE92E54C907}"/>
              </a:ext>
            </a:extLst>
          </p:cNvPr>
          <p:cNvGrpSpPr/>
          <p:nvPr/>
        </p:nvGrpSpPr>
        <p:grpSpPr>
          <a:xfrm>
            <a:off x="7168862" y="1297745"/>
            <a:ext cx="325663" cy="438920"/>
            <a:chOff x="6690760" y="525729"/>
            <a:chExt cx="355966" cy="479761"/>
          </a:xfrm>
          <a:noFill/>
        </p:grpSpPr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82D672BA-7FB5-48F8-B822-5A4AD21C7BC2}"/>
                </a:ext>
              </a:extLst>
            </p:cNvPr>
            <p:cNvSpPr/>
            <p:nvPr/>
          </p:nvSpPr>
          <p:spPr>
            <a:xfrm>
              <a:off x="6995714" y="881079"/>
              <a:ext cx="27982" cy="78015"/>
            </a:xfrm>
            <a:custGeom>
              <a:avLst/>
              <a:gdLst>
                <a:gd name="connsiteX0" fmla="*/ -211 w 27982"/>
                <a:gd name="connsiteY0" fmla="*/ -134 h 78015"/>
                <a:gd name="connsiteX1" fmla="*/ 27772 w 27982"/>
                <a:gd name="connsiteY1" fmla="*/ 77882 h 7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2" h="78015">
                  <a:moveTo>
                    <a:pt x="-211" y="-134"/>
                  </a:moveTo>
                  <a:cubicBezTo>
                    <a:pt x="17306" y="23092"/>
                    <a:pt x="27772" y="47437"/>
                    <a:pt x="27772" y="77882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E0ADEA4-D9C0-4296-AA2F-C9271C385ECA}"/>
                </a:ext>
              </a:extLst>
            </p:cNvPr>
            <p:cNvSpPr/>
            <p:nvPr/>
          </p:nvSpPr>
          <p:spPr>
            <a:xfrm>
              <a:off x="6729460" y="850690"/>
              <a:ext cx="278594" cy="30948"/>
            </a:xfrm>
            <a:custGeom>
              <a:avLst/>
              <a:gdLst>
                <a:gd name="connsiteX0" fmla="*/ -211 w 278594"/>
                <a:gd name="connsiteY0" fmla="*/ 15341 h 30948"/>
                <a:gd name="connsiteX1" fmla="*/ 15208 w 278594"/>
                <a:gd name="connsiteY1" fmla="*/ 30815 h 30948"/>
                <a:gd name="connsiteX2" fmla="*/ 15264 w 278594"/>
                <a:gd name="connsiteY2" fmla="*/ 30815 h 30948"/>
                <a:gd name="connsiteX3" fmla="*/ 262909 w 278594"/>
                <a:gd name="connsiteY3" fmla="*/ 30815 h 30948"/>
                <a:gd name="connsiteX4" fmla="*/ 278384 w 278594"/>
                <a:gd name="connsiteY4" fmla="*/ 15341 h 30948"/>
                <a:gd name="connsiteX5" fmla="*/ 278384 w 278594"/>
                <a:gd name="connsiteY5" fmla="*/ 15341 h 30948"/>
                <a:gd name="connsiteX6" fmla="*/ 262909 w 278594"/>
                <a:gd name="connsiteY6" fmla="*/ -134 h 30948"/>
                <a:gd name="connsiteX7" fmla="*/ 15264 w 278594"/>
                <a:gd name="connsiteY7" fmla="*/ -134 h 30948"/>
                <a:gd name="connsiteX8" fmla="*/ -211 w 278594"/>
                <a:gd name="connsiteY8" fmla="*/ 15285 h 30948"/>
                <a:gd name="connsiteX9" fmla="*/ -211 w 278594"/>
                <a:gd name="connsiteY9" fmla="*/ 15341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594" h="30948">
                  <a:moveTo>
                    <a:pt x="-211" y="15341"/>
                  </a:moveTo>
                  <a:cubicBezTo>
                    <a:pt x="-228" y="23872"/>
                    <a:pt x="6676" y="30798"/>
                    <a:pt x="15208" y="30815"/>
                  </a:cubicBezTo>
                  <a:cubicBezTo>
                    <a:pt x="15227" y="30815"/>
                    <a:pt x="15244" y="30815"/>
                    <a:pt x="15264" y="30815"/>
                  </a:cubicBezTo>
                  <a:lnTo>
                    <a:pt x="262909" y="30815"/>
                  </a:lnTo>
                  <a:cubicBezTo>
                    <a:pt x="271455" y="30815"/>
                    <a:pt x="278384" y="23886"/>
                    <a:pt x="278384" y="15341"/>
                  </a:cubicBezTo>
                  <a:lnTo>
                    <a:pt x="278384" y="15341"/>
                  </a:lnTo>
                  <a:cubicBezTo>
                    <a:pt x="278384" y="6795"/>
                    <a:pt x="271455" y="-134"/>
                    <a:pt x="262909" y="-134"/>
                  </a:cubicBezTo>
                  <a:lnTo>
                    <a:pt x="15264" y="-134"/>
                  </a:lnTo>
                  <a:cubicBezTo>
                    <a:pt x="6732" y="-151"/>
                    <a:pt x="-194" y="6753"/>
                    <a:pt x="-211" y="15285"/>
                  </a:cubicBezTo>
                  <a:cubicBezTo>
                    <a:pt x="-211" y="15304"/>
                    <a:pt x="-211" y="15321"/>
                    <a:pt x="-211" y="15341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02C7A1D-E3FA-410F-9EE1-EE6AEF99788C}"/>
                </a:ext>
              </a:extLst>
            </p:cNvPr>
            <p:cNvSpPr/>
            <p:nvPr/>
          </p:nvSpPr>
          <p:spPr>
            <a:xfrm>
              <a:off x="6690760" y="959067"/>
              <a:ext cx="355966" cy="46423"/>
            </a:xfrm>
            <a:custGeom>
              <a:avLst/>
              <a:gdLst>
                <a:gd name="connsiteX0" fmla="*/ 340492 w 355966"/>
                <a:gd name="connsiteY0" fmla="*/ 0 h 46423"/>
                <a:gd name="connsiteX1" fmla="*/ 355966 w 355966"/>
                <a:gd name="connsiteY1" fmla="*/ 0 h 46423"/>
                <a:gd name="connsiteX2" fmla="*/ 355966 w 355966"/>
                <a:gd name="connsiteY2" fmla="*/ 46423 h 46423"/>
                <a:gd name="connsiteX3" fmla="*/ 340492 w 355966"/>
                <a:gd name="connsiteY3" fmla="*/ 46423 h 46423"/>
                <a:gd name="connsiteX4" fmla="*/ 15474 w 355966"/>
                <a:gd name="connsiteY4" fmla="*/ 46423 h 46423"/>
                <a:gd name="connsiteX5" fmla="*/ 0 w 355966"/>
                <a:gd name="connsiteY5" fmla="*/ 46423 h 46423"/>
                <a:gd name="connsiteX6" fmla="*/ 0 w 355966"/>
                <a:gd name="connsiteY6" fmla="*/ 0 h 46423"/>
                <a:gd name="connsiteX7" fmla="*/ 15474 w 355966"/>
                <a:gd name="connsiteY7" fmla="*/ 0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5966" h="46423">
                  <a:moveTo>
                    <a:pt x="340492" y="0"/>
                  </a:moveTo>
                  <a:cubicBezTo>
                    <a:pt x="349038" y="0"/>
                    <a:pt x="355966" y="0"/>
                    <a:pt x="355966" y="0"/>
                  </a:cubicBezTo>
                  <a:lnTo>
                    <a:pt x="355966" y="46423"/>
                  </a:lnTo>
                  <a:cubicBezTo>
                    <a:pt x="355966" y="46423"/>
                    <a:pt x="349038" y="46423"/>
                    <a:pt x="340492" y="46423"/>
                  </a:cubicBezTo>
                  <a:lnTo>
                    <a:pt x="15474" y="46423"/>
                  </a:lnTo>
                  <a:cubicBezTo>
                    <a:pt x="6928" y="46423"/>
                    <a:pt x="0" y="46423"/>
                    <a:pt x="0" y="46423"/>
                  </a:cubicBezTo>
                  <a:lnTo>
                    <a:pt x="0" y="0"/>
                  </a:lnTo>
                  <a:cubicBezTo>
                    <a:pt x="0" y="0"/>
                    <a:pt x="6928" y="0"/>
                    <a:pt x="15474" y="0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C983F22A-E4F1-4E3C-9DF3-042D6CAFE2DF}"/>
                </a:ext>
              </a:extLst>
            </p:cNvPr>
            <p:cNvSpPr/>
            <p:nvPr/>
          </p:nvSpPr>
          <p:spPr>
            <a:xfrm>
              <a:off x="6760409" y="525729"/>
              <a:ext cx="247729" cy="325297"/>
            </a:xfrm>
            <a:custGeom>
              <a:avLst/>
              <a:gdLst>
                <a:gd name="connsiteX0" fmla="*/ 177786 w 247729"/>
                <a:gd name="connsiteY0" fmla="*/ 178003 h 325297"/>
                <a:gd name="connsiteX1" fmla="*/ 177786 w 247729"/>
                <a:gd name="connsiteY1" fmla="*/ 214381 h 325297"/>
                <a:gd name="connsiteX2" fmla="*/ 205517 w 247729"/>
                <a:gd name="connsiteY2" fmla="*/ 310976 h 325297"/>
                <a:gd name="connsiteX3" fmla="*/ 216486 w 247729"/>
                <a:gd name="connsiteY3" fmla="*/ 325164 h 325297"/>
                <a:gd name="connsiteX4" fmla="*/ -211 w 247729"/>
                <a:gd name="connsiteY4" fmla="*/ 325164 h 325297"/>
                <a:gd name="connsiteX5" fmla="*/ 30822 w 247729"/>
                <a:gd name="connsiteY5" fmla="*/ 255235 h 325297"/>
                <a:gd name="connsiteX6" fmla="*/ -127 w 247729"/>
                <a:gd name="connsiteY6" fmla="*/ 126263 h 325297"/>
                <a:gd name="connsiteX7" fmla="*/ 126270 w 247729"/>
                <a:gd name="connsiteY7" fmla="*/ -134 h 325297"/>
                <a:gd name="connsiteX8" fmla="*/ 180445 w 247729"/>
                <a:gd name="connsiteY8" fmla="*/ -134 h 325297"/>
                <a:gd name="connsiteX9" fmla="*/ 180445 w 247729"/>
                <a:gd name="connsiteY9" fmla="*/ 54040 h 325297"/>
                <a:gd name="connsiteX10" fmla="*/ 234535 w 247729"/>
                <a:gd name="connsiteY10" fmla="*/ 110201 h 325297"/>
                <a:gd name="connsiteX11" fmla="*/ 247519 w 247729"/>
                <a:gd name="connsiteY11" fmla="*/ 142409 h 325297"/>
                <a:gd name="connsiteX12" fmla="*/ 247519 w 247729"/>
                <a:gd name="connsiteY12" fmla="*/ 156401 h 325297"/>
                <a:gd name="connsiteX13" fmla="*/ 216540 w 247729"/>
                <a:gd name="connsiteY13" fmla="*/ 187372 h 325297"/>
                <a:gd name="connsiteX14" fmla="*/ 205713 w 247729"/>
                <a:gd name="connsiteY14" fmla="*/ 185419 h 325297"/>
                <a:gd name="connsiteX15" fmla="*/ 140654 w 247729"/>
                <a:gd name="connsiteY15" fmla="*/ 161549 h 325297"/>
                <a:gd name="connsiteX16" fmla="*/ 115945 w 247729"/>
                <a:gd name="connsiteY16" fmla="*/ 127299 h 325297"/>
                <a:gd name="connsiteX17" fmla="*/ 115945 w 247729"/>
                <a:gd name="connsiteY17" fmla="*/ 115910 h 32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7729" h="325297">
                  <a:moveTo>
                    <a:pt x="177786" y="178003"/>
                  </a:moveTo>
                  <a:lnTo>
                    <a:pt x="177786" y="214381"/>
                  </a:lnTo>
                  <a:cubicBezTo>
                    <a:pt x="177540" y="248578"/>
                    <a:pt x="187169" y="282118"/>
                    <a:pt x="205517" y="310976"/>
                  </a:cubicBezTo>
                  <a:cubicBezTo>
                    <a:pt x="208674" y="316072"/>
                    <a:pt x="212351" y="320826"/>
                    <a:pt x="216486" y="325164"/>
                  </a:cubicBezTo>
                  <a:lnTo>
                    <a:pt x="-211" y="325164"/>
                  </a:lnTo>
                  <a:cubicBezTo>
                    <a:pt x="-211" y="325164"/>
                    <a:pt x="30822" y="291361"/>
                    <a:pt x="30822" y="255235"/>
                  </a:cubicBezTo>
                  <a:cubicBezTo>
                    <a:pt x="30822" y="219110"/>
                    <a:pt x="-127" y="198486"/>
                    <a:pt x="-127" y="126263"/>
                  </a:cubicBezTo>
                  <a:cubicBezTo>
                    <a:pt x="-658" y="55635"/>
                    <a:pt x="55642" y="-134"/>
                    <a:pt x="126270" y="-134"/>
                  </a:cubicBezTo>
                  <a:lnTo>
                    <a:pt x="180445" y="-134"/>
                  </a:lnTo>
                  <a:lnTo>
                    <a:pt x="180445" y="54040"/>
                  </a:lnTo>
                  <a:lnTo>
                    <a:pt x="234535" y="110201"/>
                  </a:lnTo>
                  <a:cubicBezTo>
                    <a:pt x="242857" y="118859"/>
                    <a:pt x="247508" y="130399"/>
                    <a:pt x="247519" y="142409"/>
                  </a:cubicBezTo>
                  <a:lnTo>
                    <a:pt x="247519" y="156401"/>
                  </a:lnTo>
                  <a:cubicBezTo>
                    <a:pt x="247516" y="173509"/>
                    <a:pt x="233645" y="187375"/>
                    <a:pt x="216540" y="187372"/>
                  </a:cubicBezTo>
                  <a:cubicBezTo>
                    <a:pt x="212843" y="187372"/>
                    <a:pt x="209177" y="186711"/>
                    <a:pt x="205713" y="185419"/>
                  </a:cubicBezTo>
                  <a:lnTo>
                    <a:pt x="140654" y="161549"/>
                  </a:lnTo>
                  <a:cubicBezTo>
                    <a:pt x="125907" y="156639"/>
                    <a:pt x="115956" y="142843"/>
                    <a:pt x="115945" y="127299"/>
                  </a:cubicBezTo>
                  <a:lnTo>
                    <a:pt x="115945" y="11591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D3545347-0781-41F6-8D7D-1314B89BD3A5}"/>
                </a:ext>
              </a:extLst>
            </p:cNvPr>
            <p:cNvSpPr/>
            <p:nvPr/>
          </p:nvSpPr>
          <p:spPr>
            <a:xfrm>
              <a:off x="6814583" y="579903"/>
              <a:ext cx="126397" cy="117358"/>
            </a:xfrm>
            <a:custGeom>
              <a:avLst/>
              <a:gdLst>
                <a:gd name="connsiteX0" fmla="*/ 126186 w 126397"/>
                <a:gd name="connsiteY0" fmla="*/ -134 h 117358"/>
                <a:gd name="connsiteX1" fmla="*/ 72012 w 126397"/>
                <a:gd name="connsiteY1" fmla="*/ -134 h 117358"/>
                <a:gd name="connsiteX2" fmla="*/ -211 w 126397"/>
                <a:gd name="connsiteY2" fmla="*/ 72089 h 117358"/>
                <a:gd name="connsiteX3" fmla="*/ -211 w 126397"/>
                <a:gd name="connsiteY3" fmla="*/ 117225 h 11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97" h="117358">
                  <a:moveTo>
                    <a:pt x="126186" y="-134"/>
                  </a:moveTo>
                  <a:lnTo>
                    <a:pt x="72012" y="-134"/>
                  </a:lnTo>
                  <a:cubicBezTo>
                    <a:pt x="32126" y="-134"/>
                    <a:pt x="-211" y="32203"/>
                    <a:pt x="-211" y="72089"/>
                  </a:cubicBezTo>
                  <a:lnTo>
                    <a:pt x="-211" y="117225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8362039-9607-4ECC-B9F9-E354F792AC63}"/>
                </a:ext>
              </a:extLst>
            </p:cNvPr>
            <p:cNvSpPr/>
            <p:nvPr/>
          </p:nvSpPr>
          <p:spPr>
            <a:xfrm>
              <a:off x="6760409" y="649524"/>
              <a:ext cx="54174" cy="2798"/>
            </a:xfrm>
            <a:custGeom>
              <a:avLst/>
              <a:gdLst>
                <a:gd name="connsiteX0" fmla="*/ 54174 w 54174"/>
                <a:gd name="connsiteY0" fmla="*/ 0 h 2798"/>
                <a:gd name="connsiteX1" fmla="*/ 0 w 54174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4" h="2798">
                  <a:moveTo>
                    <a:pt x="54174" y="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5A4E08-B2A8-48A2-BC8C-285723C6FF54}"/>
                </a:ext>
              </a:extLst>
            </p:cNvPr>
            <p:cNvSpPr/>
            <p:nvPr/>
          </p:nvSpPr>
          <p:spPr>
            <a:xfrm>
              <a:off x="6876480" y="525729"/>
              <a:ext cx="2798" cy="54146"/>
            </a:xfrm>
            <a:custGeom>
              <a:avLst/>
              <a:gdLst>
                <a:gd name="connsiteX0" fmla="*/ 0 w 2798"/>
                <a:gd name="connsiteY0" fmla="*/ 54146 h 54146"/>
                <a:gd name="connsiteX1" fmla="*/ 0 w 2798"/>
                <a:gd name="connsiteY1" fmla="*/ 0 h 5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54146">
                  <a:moveTo>
                    <a:pt x="0" y="54146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D27E47F5-93B0-4913-BD59-93088503959E}"/>
                </a:ext>
              </a:extLst>
            </p:cNvPr>
            <p:cNvSpPr/>
            <p:nvPr/>
          </p:nvSpPr>
          <p:spPr>
            <a:xfrm>
              <a:off x="6797430" y="562722"/>
              <a:ext cx="35202" cy="35230"/>
            </a:xfrm>
            <a:custGeom>
              <a:avLst/>
              <a:gdLst>
                <a:gd name="connsiteX0" fmla="*/ 35202 w 35202"/>
                <a:gd name="connsiteY0" fmla="*/ 35230 h 35230"/>
                <a:gd name="connsiteX1" fmla="*/ 0 w 35202"/>
                <a:gd name="connsiteY1" fmla="*/ 0 h 3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02" h="35230">
                  <a:moveTo>
                    <a:pt x="35202" y="3523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83382CFC-CA28-44E2-96F4-6548092B84B9}"/>
                </a:ext>
              </a:extLst>
            </p:cNvPr>
            <p:cNvSpPr/>
            <p:nvPr/>
          </p:nvSpPr>
          <p:spPr>
            <a:xfrm>
              <a:off x="6713986" y="881079"/>
              <a:ext cx="27982" cy="78015"/>
            </a:xfrm>
            <a:custGeom>
              <a:avLst/>
              <a:gdLst>
                <a:gd name="connsiteX0" fmla="*/ -211 w 27982"/>
                <a:gd name="connsiteY0" fmla="*/ 77882 h 78015"/>
                <a:gd name="connsiteX1" fmla="*/ 27772 w 27982"/>
                <a:gd name="connsiteY1" fmla="*/ -134 h 7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2" h="78015">
                  <a:moveTo>
                    <a:pt x="-211" y="77882"/>
                  </a:moveTo>
                  <a:cubicBezTo>
                    <a:pt x="-211" y="47409"/>
                    <a:pt x="10143" y="23092"/>
                    <a:pt x="27772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4" name="Freeform: Shape 463">
            <a:extLst>
              <a:ext uri="{FF2B5EF4-FFF2-40B4-BE49-F238E27FC236}">
                <a16:creationId xmlns:a16="http://schemas.microsoft.com/office/drawing/2014/main" id="{F14C40DC-DA68-4A02-93EA-0260054B4E12}"/>
              </a:ext>
            </a:extLst>
          </p:cNvPr>
          <p:cNvSpPr/>
          <p:nvPr/>
        </p:nvSpPr>
        <p:spPr>
          <a:xfrm rot="18900000">
            <a:off x="7856989" y="1309193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65" name="Graphic 431">
            <a:extLst>
              <a:ext uri="{FF2B5EF4-FFF2-40B4-BE49-F238E27FC236}">
                <a16:creationId xmlns:a16="http://schemas.microsoft.com/office/drawing/2014/main" id="{841B1CD4-2857-4B72-9DAA-CF82E045F587}"/>
              </a:ext>
            </a:extLst>
          </p:cNvPr>
          <p:cNvGrpSpPr/>
          <p:nvPr/>
        </p:nvGrpSpPr>
        <p:grpSpPr>
          <a:xfrm>
            <a:off x="7977964" y="1297719"/>
            <a:ext cx="438997" cy="438971"/>
            <a:chOff x="7575149" y="525701"/>
            <a:chExt cx="479845" cy="479817"/>
          </a:xfrm>
          <a:noFill/>
        </p:grpSpPr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CDEE34C4-C967-4A1E-B851-638F3F9FA346}"/>
                </a:ext>
              </a:extLst>
            </p:cNvPr>
            <p:cNvSpPr/>
            <p:nvPr/>
          </p:nvSpPr>
          <p:spPr>
            <a:xfrm>
              <a:off x="7745423" y="695975"/>
              <a:ext cx="309571" cy="309543"/>
            </a:xfrm>
            <a:custGeom>
              <a:avLst/>
              <a:gdLst>
                <a:gd name="connsiteX0" fmla="*/ 154561 w 309571"/>
                <a:gd name="connsiteY0" fmla="*/ 309409 h 309543"/>
                <a:gd name="connsiteX1" fmla="*/ 131363 w 309571"/>
                <a:gd name="connsiteY1" fmla="*/ 307479 h 309543"/>
                <a:gd name="connsiteX2" fmla="*/ 131363 w 309571"/>
                <a:gd name="connsiteY2" fmla="*/ 284225 h 309543"/>
                <a:gd name="connsiteX3" fmla="*/ 79372 w 309571"/>
                <a:gd name="connsiteY3" fmla="*/ 262679 h 309543"/>
                <a:gd name="connsiteX4" fmla="*/ 62890 w 309571"/>
                <a:gd name="connsiteY4" fmla="*/ 279132 h 309543"/>
                <a:gd name="connsiteX5" fmla="*/ 30066 w 309571"/>
                <a:gd name="connsiteY5" fmla="*/ 246309 h 309543"/>
                <a:gd name="connsiteX6" fmla="*/ 46576 w 309571"/>
                <a:gd name="connsiteY6" fmla="*/ 229799 h 309543"/>
                <a:gd name="connsiteX7" fmla="*/ 25169 w 309571"/>
                <a:gd name="connsiteY7" fmla="*/ 177863 h 309543"/>
                <a:gd name="connsiteX8" fmla="*/ 1720 w 309571"/>
                <a:gd name="connsiteY8" fmla="*/ 177863 h 309543"/>
                <a:gd name="connsiteX9" fmla="*/ 1720 w 309571"/>
                <a:gd name="connsiteY9" fmla="*/ 131412 h 309543"/>
                <a:gd name="connsiteX10" fmla="*/ 25197 w 309571"/>
                <a:gd name="connsiteY10" fmla="*/ 131412 h 309543"/>
                <a:gd name="connsiteX11" fmla="*/ 46604 w 309571"/>
                <a:gd name="connsiteY11" fmla="*/ 79477 h 309543"/>
                <a:gd name="connsiteX12" fmla="*/ 30094 w 309571"/>
                <a:gd name="connsiteY12" fmla="*/ 62967 h 309543"/>
                <a:gd name="connsiteX13" fmla="*/ 62890 w 309571"/>
                <a:gd name="connsiteY13" fmla="*/ 30143 h 309543"/>
                <a:gd name="connsiteX14" fmla="*/ 79372 w 309571"/>
                <a:gd name="connsiteY14" fmla="*/ 46597 h 309543"/>
                <a:gd name="connsiteX15" fmla="*/ 131363 w 309571"/>
                <a:gd name="connsiteY15" fmla="*/ 25050 h 309543"/>
                <a:gd name="connsiteX16" fmla="*/ 131363 w 309571"/>
                <a:gd name="connsiteY16" fmla="*/ 1797 h 309543"/>
                <a:gd name="connsiteX17" fmla="*/ 177787 w 309571"/>
                <a:gd name="connsiteY17" fmla="*/ 1797 h 309543"/>
                <a:gd name="connsiteX18" fmla="*/ 177787 w 309571"/>
                <a:gd name="connsiteY18" fmla="*/ 25050 h 309543"/>
                <a:gd name="connsiteX19" fmla="*/ 229750 w 309571"/>
                <a:gd name="connsiteY19" fmla="*/ 46597 h 309543"/>
                <a:gd name="connsiteX20" fmla="*/ 246260 w 309571"/>
                <a:gd name="connsiteY20" fmla="*/ 30143 h 309543"/>
                <a:gd name="connsiteX21" fmla="*/ 279083 w 309571"/>
                <a:gd name="connsiteY21" fmla="*/ 62967 h 309543"/>
                <a:gd name="connsiteX22" fmla="*/ 262574 w 309571"/>
                <a:gd name="connsiteY22" fmla="*/ 79477 h 309543"/>
                <a:gd name="connsiteX23" fmla="*/ 283980 w 309571"/>
                <a:gd name="connsiteY23" fmla="*/ 131412 h 309543"/>
                <a:gd name="connsiteX24" fmla="*/ 307430 w 309571"/>
                <a:gd name="connsiteY24" fmla="*/ 131412 h 309543"/>
                <a:gd name="connsiteX25" fmla="*/ 307430 w 309571"/>
                <a:gd name="connsiteY25" fmla="*/ 177863 h 309543"/>
                <a:gd name="connsiteX26" fmla="*/ 283980 w 309571"/>
                <a:gd name="connsiteY26" fmla="*/ 177863 h 309543"/>
                <a:gd name="connsiteX27" fmla="*/ 262574 w 309571"/>
                <a:gd name="connsiteY27" fmla="*/ 229799 h 309543"/>
                <a:gd name="connsiteX28" fmla="*/ 279083 w 309571"/>
                <a:gd name="connsiteY28" fmla="*/ 246309 h 309543"/>
                <a:gd name="connsiteX29" fmla="*/ 246260 w 309571"/>
                <a:gd name="connsiteY29" fmla="*/ 279188 h 309543"/>
                <a:gd name="connsiteX30" fmla="*/ 229778 w 309571"/>
                <a:gd name="connsiteY30" fmla="*/ 262734 h 309543"/>
                <a:gd name="connsiteX31" fmla="*/ 177815 w 309571"/>
                <a:gd name="connsiteY31" fmla="*/ 284281 h 309543"/>
                <a:gd name="connsiteX32" fmla="*/ 177815 w 309571"/>
                <a:gd name="connsiteY32" fmla="*/ 307535 h 309543"/>
                <a:gd name="connsiteX33" fmla="*/ 154561 w 309571"/>
                <a:gd name="connsiteY33" fmla="*/ 309409 h 30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09571" h="309543">
                  <a:moveTo>
                    <a:pt x="154561" y="309409"/>
                  </a:moveTo>
                  <a:cubicBezTo>
                    <a:pt x="146782" y="309351"/>
                    <a:pt x="139031" y="308704"/>
                    <a:pt x="131363" y="307479"/>
                  </a:cubicBezTo>
                  <a:lnTo>
                    <a:pt x="131363" y="284225"/>
                  </a:lnTo>
                  <a:cubicBezTo>
                    <a:pt x="112671" y="280918"/>
                    <a:pt x="94930" y="273564"/>
                    <a:pt x="79372" y="262679"/>
                  </a:cubicBezTo>
                  <a:lnTo>
                    <a:pt x="62890" y="279132"/>
                  </a:lnTo>
                  <a:cubicBezTo>
                    <a:pt x="50354" y="269904"/>
                    <a:pt x="39301" y="258839"/>
                    <a:pt x="30066" y="246309"/>
                  </a:cubicBezTo>
                  <a:lnTo>
                    <a:pt x="46576" y="229799"/>
                  </a:lnTo>
                  <a:cubicBezTo>
                    <a:pt x="35775" y="214235"/>
                    <a:pt x="28472" y="196516"/>
                    <a:pt x="25169" y="177863"/>
                  </a:cubicBezTo>
                  <a:lnTo>
                    <a:pt x="1720" y="177863"/>
                  </a:lnTo>
                  <a:cubicBezTo>
                    <a:pt x="-854" y="162487"/>
                    <a:pt x="-854" y="146789"/>
                    <a:pt x="1720" y="131412"/>
                  </a:cubicBezTo>
                  <a:lnTo>
                    <a:pt x="25197" y="131412"/>
                  </a:lnTo>
                  <a:cubicBezTo>
                    <a:pt x="28500" y="112759"/>
                    <a:pt x="35803" y="95040"/>
                    <a:pt x="46604" y="79477"/>
                  </a:cubicBezTo>
                  <a:lnTo>
                    <a:pt x="30094" y="62967"/>
                  </a:lnTo>
                  <a:cubicBezTo>
                    <a:pt x="39301" y="50439"/>
                    <a:pt x="50382" y="39375"/>
                    <a:pt x="62890" y="30143"/>
                  </a:cubicBezTo>
                  <a:lnTo>
                    <a:pt x="79372" y="46597"/>
                  </a:lnTo>
                  <a:cubicBezTo>
                    <a:pt x="94930" y="35734"/>
                    <a:pt x="112671" y="28380"/>
                    <a:pt x="131363" y="25050"/>
                  </a:cubicBezTo>
                  <a:lnTo>
                    <a:pt x="131363" y="1797"/>
                  </a:lnTo>
                  <a:cubicBezTo>
                    <a:pt x="146726" y="-777"/>
                    <a:pt x="162424" y="-777"/>
                    <a:pt x="177787" y="1797"/>
                  </a:cubicBezTo>
                  <a:lnTo>
                    <a:pt x="177787" y="25050"/>
                  </a:lnTo>
                  <a:cubicBezTo>
                    <a:pt x="196451" y="28383"/>
                    <a:pt x="214192" y="35734"/>
                    <a:pt x="229750" y="46597"/>
                  </a:cubicBezTo>
                  <a:lnTo>
                    <a:pt x="246260" y="30143"/>
                  </a:lnTo>
                  <a:cubicBezTo>
                    <a:pt x="258796" y="39372"/>
                    <a:pt x="269849" y="50436"/>
                    <a:pt x="279083" y="62967"/>
                  </a:cubicBezTo>
                  <a:lnTo>
                    <a:pt x="262574" y="79477"/>
                  </a:lnTo>
                  <a:cubicBezTo>
                    <a:pt x="273375" y="95040"/>
                    <a:pt x="280679" y="112759"/>
                    <a:pt x="283980" y="131412"/>
                  </a:cubicBezTo>
                  <a:lnTo>
                    <a:pt x="307430" y="131412"/>
                  </a:lnTo>
                  <a:cubicBezTo>
                    <a:pt x="310004" y="146789"/>
                    <a:pt x="310004" y="162487"/>
                    <a:pt x="307430" y="177863"/>
                  </a:cubicBezTo>
                  <a:lnTo>
                    <a:pt x="283980" y="177863"/>
                  </a:lnTo>
                  <a:cubicBezTo>
                    <a:pt x="280679" y="196516"/>
                    <a:pt x="273375" y="214235"/>
                    <a:pt x="262574" y="229799"/>
                  </a:cubicBezTo>
                  <a:lnTo>
                    <a:pt x="279083" y="246309"/>
                  </a:lnTo>
                  <a:cubicBezTo>
                    <a:pt x="269849" y="258859"/>
                    <a:pt x="258796" y="269943"/>
                    <a:pt x="246260" y="279188"/>
                  </a:cubicBezTo>
                  <a:lnTo>
                    <a:pt x="229778" y="262734"/>
                  </a:lnTo>
                  <a:cubicBezTo>
                    <a:pt x="214248" y="273620"/>
                    <a:pt x="196507" y="280974"/>
                    <a:pt x="177815" y="284281"/>
                  </a:cubicBezTo>
                  <a:lnTo>
                    <a:pt x="177815" y="307535"/>
                  </a:lnTo>
                  <a:cubicBezTo>
                    <a:pt x="170119" y="308743"/>
                    <a:pt x="162340" y="309370"/>
                    <a:pt x="154561" y="309409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B750E8B-5AD8-43A3-88FF-FEE35CD714FE}"/>
                </a:ext>
              </a:extLst>
            </p:cNvPr>
            <p:cNvSpPr/>
            <p:nvPr/>
          </p:nvSpPr>
          <p:spPr>
            <a:xfrm>
              <a:off x="7575149" y="525701"/>
              <a:ext cx="270955" cy="270871"/>
            </a:xfrm>
            <a:custGeom>
              <a:avLst/>
              <a:gdLst>
                <a:gd name="connsiteX0" fmla="*/ 168664 w 270955"/>
                <a:gd name="connsiteY0" fmla="*/ 270737 h 270871"/>
                <a:gd name="connsiteX1" fmla="*/ 160577 w 270955"/>
                <a:gd name="connsiteY1" fmla="*/ 251150 h 270871"/>
                <a:gd name="connsiteX2" fmla="*/ 109873 w 270955"/>
                <a:gd name="connsiteY2" fmla="*/ 251150 h 270871"/>
                <a:gd name="connsiteX3" fmla="*/ 101814 w 270955"/>
                <a:gd name="connsiteY3" fmla="*/ 270737 h 270871"/>
                <a:gd name="connsiteX4" fmla="*/ 63114 w 270955"/>
                <a:gd name="connsiteY4" fmla="*/ 254703 h 270871"/>
                <a:gd name="connsiteX5" fmla="*/ 71173 w 270955"/>
                <a:gd name="connsiteY5" fmla="*/ 235312 h 270871"/>
                <a:gd name="connsiteX6" fmla="*/ 35243 w 270955"/>
                <a:gd name="connsiteY6" fmla="*/ 199410 h 270871"/>
                <a:gd name="connsiteX7" fmla="*/ 15851 w 270955"/>
                <a:gd name="connsiteY7" fmla="*/ 207441 h 270871"/>
                <a:gd name="connsiteX8" fmla="*/ 6225 w 270955"/>
                <a:gd name="connsiteY8" fmla="*/ 188749 h 270871"/>
                <a:gd name="connsiteX9" fmla="*/ -183 w 270955"/>
                <a:gd name="connsiteY9" fmla="*/ 168741 h 270871"/>
                <a:gd name="connsiteX10" fmla="*/ 19209 w 270955"/>
                <a:gd name="connsiteY10" fmla="*/ 160710 h 270871"/>
                <a:gd name="connsiteX11" fmla="*/ 19209 w 270955"/>
                <a:gd name="connsiteY11" fmla="*/ 109950 h 270871"/>
                <a:gd name="connsiteX12" fmla="*/ -211 w 270955"/>
                <a:gd name="connsiteY12" fmla="*/ 101891 h 270871"/>
                <a:gd name="connsiteX13" fmla="*/ 15823 w 270955"/>
                <a:gd name="connsiteY13" fmla="*/ 63191 h 270871"/>
                <a:gd name="connsiteX14" fmla="*/ 35411 w 270955"/>
                <a:gd name="connsiteY14" fmla="*/ 71250 h 270871"/>
                <a:gd name="connsiteX15" fmla="*/ 71313 w 270955"/>
                <a:gd name="connsiteY15" fmla="*/ 35488 h 270871"/>
                <a:gd name="connsiteX16" fmla="*/ 63198 w 270955"/>
                <a:gd name="connsiteY16" fmla="*/ 15900 h 270871"/>
                <a:gd name="connsiteX17" fmla="*/ 81890 w 270955"/>
                <a:gd name="connsiteY17" fmla="*/ 6274 h 270871"/>
                <a:gd name="connsiteX18" fmla="*/ 101898 w 270955"/>
                <a:gd name="connsiteY18" fmla="*/ -134 h 270871"/>
                <a:gd name="connsiteX19" fmla="*/ 110013 w 270955"/>
                <a:gd name="connsiteY19" fmla="*/ 19454 h 270871"/>
                <a:gd name="connsiteX20" fmla="*/ 160689 w 270955"/>
                <a:gd name="connsiteY20" fmla="*/ 19454 h 270871"/>
                <a:gd name="connsiteX21" fmla="*/ 168748 w 270955"/>
                <a:gd name="connsiteY21" fmla="*/ -134 h 270871"/>
                <a:gd name="connsiteX22" fmla="*/ 207448 w 270955"/>
                <a:gd name="connsiteY22" fmla="*/ 15900 h 270871"/>
                <a:gd name="connsiteX23" fmla="*/ 199417 w 270955"/>
                <a:gd name="connsiteY23" fmla="*/ 35320 h 270871"/>
                <a:gd name="connsiteX24" fmla="*/ 235319 w 270955"/>
                <a:gd name="connsiteY24" fmla="*/ 71194 h 270871"/>
                <a:gd name="connsiteX25" fmla="*/ 254711 w 270955"/>
                <a:gd name="connsiteY25" fmla="*/ 63163 h 270871"/>
                <a:gd name="connsiteX26" fmla="*/ 270745 w 270955"/>
                <a:gd name="connsiteY26" fmla="*/ 101863 h 270871"/>
                <a:gd name="connsiteX27" fmla="*/ 251353 w 270955"/>
                <a:gd name="connsiteY27" fmla="*/ 109894 h 270871"/>
                <a:gd name="connsiteX28" fmla="*/ 251353 w 270955"/>
                <a:gd name="connsiteY28" fmla="*/ 160682 h 270871"/>
                <a:gd name="connsiteX29" fmla="*/ 270745 w 270955"/>
                <a:gd name="connsiteY29" fmla="*/ 168713 h 27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70955" h="270871">
                  <a:moveTo>
                    <a:pt x="168664" y="270737"/>
                  </a:moveTo>
                  <a:lnTo>
                    <a:pt x="160577" y="251150"/>
                  </a:lnTo>
                  <a:cubicBezTo>
                    <a:pt x="143872" y="254815"/>
                    <a:pt x="126578" y="254815"/>
                    <a:pt x="109873" y="251150"/>
                  </a:cubicBezTo>
                  <a:lnTo>
                    <a:pt x="101814" y="270737"/>
                  </a:lnTo>
                  <a:cubicBezTo>
                    <a:pt x="88186" y="267377"/>
                    <a:pt x="75118" y="261971"/>
                    <a:pt x="63114" y="254703"/>
                  </a:cubicBezTo>
                  <a:lnTo>
                    <a:pt x="71173" y="235312"/>
                  </a:lnTo>
                  <a:cubicBezTo>
                    <a:pt x="56734" y="226088"/>
                    <a:pt x="44478" y="213840"/>
                    <a:pt x="35243" y="199410"/>
                  </a:cubicBezTo>
                  <a:lnTo>
                    <a:pt x="15851" y="207441"/>
                  </a:lnTo>
                  <a:cubicBezTo>
                    <a:pt x="12186" y="201461"/>
                    <a:pt x="8968" y="195212"/>
                    <a:pt x="6225" y="188749"/>
                  </a:cubicBezTo>
                  <a:cubicBezTo>
                    <a:pt x="3595" y="182245"/>
                    <a:pt x="1468" y="175558"/>
                    <a:pt x="-183" y="168741"/>
                  </a:cubicBezTo>
                  <a:lnTo>
                    <a:pt x="19209" y="160710"/>
                  </a:lnTo>
                  <a:cubicBezTo>
                    <a:pt x="15515" y="143993"/>
                    <a:pt x="15515" y="126666"/>
                    <a:pt x="19209" y="109950"/>
                  </a:cubicBezTo>
                  <a:lnTo>
                    <a:pt x="-211" y="101891"/>
                  </a:lnTo>
                  <a:cubicBezTo>
                    <a:pt x="3175" y="88263"/>
                    <a:pt x="8576" y="75218"/>
                    <a:pt x="15823" y="63191"/>
                  </a:cubicBezTo>
                  <a:lnTo>
                    <a:pt x="35411" y="71250"/>
                  </a:lnTo>
                  <a:cubicBezTo>
                    <a:pt x="44645" y="56875"/>
                    <a:pt x="56902" y="44675"/>
                    <a:pt x="71313" y="35488"/>
                  </a:cubicBezTo>
                  <a:lnTo>
                    <a:pt x="63198" y="15900"/>
                  </a:lnTo>
                  <a:cubicBezTo>
                    <a:pt x="69186" y="12226"/>
                    <a:pt x="75426" y="9011"/>
                    <a:pt x="81890" y="6274"/>
                  </a:cubicBezTo>
                  <a:cubicBezTo>
                    <a:pt x="88382" y="3655"/>
                    <a:pt x="95070" y="1514"/>
                    <a:pt x="101898" y="-134"/>
                  </a:cubicBezTo>
                  <a:lnTo>
                    <a:pt x="110013" y="19454"/>
                  </a:lnTo>
                  <a:cubicBezTo>
                    <a:pt x="126718" y="15788"/>
                    <a:pt x="143983" y="15788"/>
                    <a:pt x="160689" y="19454"/>
                  </a:cubicBezTo>
                  <a:lnTo>
                    <a:pt x="168748" y="-134"/>
                  </a:lnTo>
                  <a:cubicBezTo>
                    <a:pt x="182375" y="3252"/>
                    <a:pt x="195415" y="8655"/>
                    <a:pt x="207448" y="15900"/>
                  </a:cubicBezTo>
                  <a:lnTo>
                    <a:pt x="199417" y="35320"/>
                  </a:lnTo>
                  <a:cubicBezTo>
                    <a:pt x="213856" y="44521"/>
                    <a:pt x="226112" y="56763"/>
                    <a:pt x="235319" y="71194"/>
                  </a:cubicBezTo>
                  <a:lnTo>
                    <a:pt x="254711" y="63163"/>
                  </a:lnTo>
                  <a:cubicBezTo>
                    <a:pt x="262154" y="75086"/>
                    <a:pt x="267583" y="88165"/>
                    <a:pt x="270745" y="101863"/>
                  </a:cubicBezTo>
                  <a:lnTo>
                    <a:pt x="251353" y="109894"/>
                  </a:lnTo>
                  <a:cubicBezTo>
                    <a:pt x="255046" y="126624"/>
                    <a:pt x="255046" y="143951"/>
                    <a:pt x="251353" y="160682"/>
                  </a:cubicBezTo>
                  <a:lnTo>
                    <a:pt x="270745" y="168713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FB7BDB4C-5BF4-4DA2-84DD-6F56F8FF9765}"/>
                </a:ext>
              </a:extLst>
            </p:cNvPr>
            <p:cNvSpPr/>
            <p:nvPr/>
          </p:nvSpPr>
          <p:spPr>
            <a:xfrm>
              <a:off x="7853772" y="804323"/>
              <a:ext cx="92846" cy="92846"/>
            </a:xfrm>
            <a:custGeom>
              <a:avLst/>
              <a:gdLst>
                <a:gd name="connsiteX0" fmla="*/ 92846 w 92846"/>
                <a:gd name="connsiteY0" fmla="*/ 46423 h 92846"/>
                <a:gd name="connsiteX1" fmla="*/ 46423 w 92846"/>
                <a:gd name="connsiteY1" fmla="*/ 92846 h 92846"/>
                <a:gd name="connsiteX2" fmla="*/ 0 w 92846"/>
                <a:gd name="connsiteY2" fmla="*/ 46423 h 92846"/>
                <a:gd name="connsiteX3" fmla="*/ 46423 w 92846"/>
                <a:gd name="connsiteY3" fmla="*/ 0 h 92846"/>
                <a:gd name="connsiteX4" fmla="*/ 92846 w 92846"/>
                <a:gd name="connsiteY4" fmla="*/ 46423 h 9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46" h="92846">
                  <a:moveTo>
                    <a:pt x="92846" y="46423"/>
                  </a:moveTo>
                  <a:cubicBezTo>
                    <a:pt x="92846" y="72062"/>
                    <a:pt x="72062" y="92846"/>
                    <a:pt x="46423" y="92846"/>
                  </a:cubicBezTo>
                  <a:cubicBezTo>
                    <a:pt x="20785" y="92846"/>
                    <a:pt x="0" y="72062"/>
                    <a:pt x="0" y="46423"/>
                  </a:cubicBezTo>
                  <a:cubicBezTo>
                    <a:pt x="0" y="20784"/>
                    <a:pt x="20785" y="0"/>
                    <a:pt x="46423" y="0"/>
                  </a:cubicBezTo>
                  <a:cubicBezTo>
                    <a:pt x="72062" y="0"/>
                    <a:pt x="92846" y="20784"/>
                    <a:pt x="92846" y="46423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10BD871-2F3F-4793-9B5C-AC0FCA2380EB}"/>
                </a:ext>
              </a:extLst>
            </p:cNvPr>
            <p:cNvSpPr/>
            <p:nvPr/>
          </p:nvSpPr>
          <p:spPr>
            <a:xfrm>
              <a:off x="7675775" y="626326"/>
              <a:ext cx="69620" cy="69620"/>
            </a:xfrm>
            <a:custGeom>
              <a:avLst/>
              <a:gdLst>
                <a:gd name="connsiteX0" fmla="*/ 69621 w 69620"/>
                <a:gd name="connsiteY0" fmla="*/ 34810 h 69620"/>
                <a:gd name="connsiteX1" fmla="*/ 34810 w 69620"/>
                <a:gd name="connsiteY1" fmla="*/ 69621 h 69620"/>
                <a:gd name="connsiteX2" fmla="*/ 0 w 69620"/>
                <a:gd name="connsiteY2" fmla="*/ 34810 h 69620"/>
                <a:gd name="connsiteX3" fmla="*/ 34810 w 69620"/>
                <a:gd name="connsiteY3" fmla="*/ 0 h 69620"/>
                <a:gd name="connsiteX4" fmla="*/ 69621 w 69620"/>
                <a:gd name="connsiteY4" fmla="*/ 34810 h 6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20" h="69620">
                  <a:moveTo>
                    <a:pt x="69621" y="34810"/>
                  </a:moveTo>
                  <a:cubicBezTo>
                    <a:pt x="69621" y="54036"/>
                    <a:pt x="54035" y="69621"/>
                    <a:pt x="34810" y="69621"/>
                  </a:cubicBezTo>
                  <a:cubicBezTo>
                    <a:pt x="15585" y="69621"/>
                    <a:pt x="0" y="54036"/>
                    <a:pt x="0" y="34810"/>
                  </a:cubicBezTo>
                  <a:cubicBezTo>
                    <a:pt x="0" y="15585"/>
                    <a:pt x="15585" y="0"/>
                    <a:pt x="34810" y="0"/>
                  </a:cubicBezTo>
                  <a:cubicBezTo>
                    <a:pt x="54035" y="0"/>
                    <a:pt x="69621" y="15585"/>
                    <a:pt x="69621" y="34810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: Shape 469">
            <a:extLst>
              <a:ext uri="{FF2B5EF4-FFF2-40B4-BE49-F238E27FC236}">
                <a16:creationId xmlns:a16="http://schemas.microsoft.com/office/drawing/2014/main" id="{BF16B9F4-104F-475E-AE63-71F072DF4AD7}"/>
              </a:ext>
            </a:extLst>
          </p:cNvPr>
          <p:cNvSpPr/>
          <p:nvPr/>
        </p:nvSpPr>
        <p:spPr>
          <a:xfrm rot="18900000">
            <a:off x="8691715" y="5043109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1" name="Graphic 431">
            <a:extLst>
              <a:ext uri="{FF2B5EF4-FFF2-40B4-BE49-F238E27FC236}">
                <a16:creationId xmlns:a16="http://schemas.microsoft.com/office/drawing/2014/main" id="{0ECB9471-D1A2-4DA1-9CF6-5F7CBA7FCEDB}"/>
              </a:ext>
            </a:extLst>
          </p:cNvPr>
          <p:cNvGrpSpPr/>
          <p:nvPr/>
        </p:nvGrpSpPr>
        <p:grpSpPr>
          <a:xfrm>
            <a:off x="8906087" y="5039931"/>
            <a:ext cx="354149" cy="439905"/>
            <a:chOff x="8589633" y="4616124"/>
            <a:chExt cx="387102" cy="480838"/>
          </a:xfrm>
          <a:noFill/>
        </p:grpSpPr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73C428D-E682-4A1E-A778-88F3D4AB424A}"/>
                </a:ext>
              </a:extLst>
            </p:cNvPr>
            <p:cNvSpPr/>
            <p:nvPr/>
          </p:nvSpPr>
          <p:spPr>
            <a:xfrm>
              <a:off x="8667141" y="4756442"/>
              <a:ext cx="15502" cy="340519"/>
            </a:xfrm>
            <a:custGeom>
              <a:avLst/>
              <a:gdLst>
                <a:gd name="connsiteX0" fmla="*/ 15502 w 15502"/>
                <a:gd name="connsiteY0" fmla="*/ 340520 h 340519"/>
                <a:gd name="connsiteX1" fmla="*/ 0 w 15502"/>
                <a:gd name="connsiteY1" fmla="*/ 100625 h 340519"/>
                <a:gd name="connsiteX2" fmla="*/ 7695 w 15502"/>
                <a:gd name="connsiteY2" fmla="*/ 0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02" h="340519">
                  <a:moveTo>
                    <a:pt x="15502" y="340520"/>
                  </a:moveTo>
                  <a:lnTo>
                    <a:pt x="0" y="100625"/>
                  </a:lnTo>
                  <a:lnTo>
                    <a:pt x="7695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8470D0B-82E9-4B71-A913-5E337EE6DB3E}"/>
                </a:ext>
              </a:extLst>
            </p:cNvPr>
            <p:cNvSpPr/>
            <p:nvPr/>
          </p:nvSpPr>
          <p:spPr>
            <a:xfrm>
              <a:off x="8589633" y="4710047"/>
              <a:ext cx="131710" cy="147132"/>
            </a:xfrm>
            <a:custGeom>
              <a:avLst/>
              <a:gdLst>
                <a:gd name="connsiteX0" fmla="*/ 131499 w 131710"/>
                <a:gd name="connsiteY0" fmla="*/ -134 h 147132"/>
                <a:gd name="connsiteX1" fmla="*/ 88798 w 131710"/>
                <a:gd name="connsiteY1" fmla="*/ -134 h 147132"/>
                <a:gd name="connsiteX2" fmla="*/ 55974 w 131710"/>
                <a:gd name="connsiteY2" fmla="*/ 13438 h 147132"/>
                <a:gd name="connsiteX3" fmla="*/ 6641 w 131710"/>
                <a:gd name="connsiteY3" fmla="*/ 62743 h 147132"/>
                <a:gd name="connsiteX4" fmla="*/ 4738 w 131710"/>
                <a:gd name="connsiteY4" fmla="*/ 93524 h 147132"/>
                <a:gd name="connsiteX5" fmla="*/ 46320 w 131710"/>
                <a:gd name="connsiteY5" fmla="*/ 146998 h 14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710" h="147132">
                  <a:moveTo>
                    <a:pt x="131499" y="-134"/>
                  </a:moveTo>
                  <a:lnTo>
                    <a:pt x="88798" y="-134"/>
                  </a:lnTo>
                  <a:cubicBezTo>
                    <a:pt x="76486" y="-134"/>
                    <a:pt x="64677" y="4735"/>
                    <a:pt x="55974" y="13438"/>
                  </a:cubicBezTo>
                  <a:lnTo>
                    <a:pt x="6641" y="62743"/>
                  </a:lnTo>
                  <a:cubicBezTo>
                    <a:pt x="-1698" y="71026"/>
                    <a:pt x="-2537" y="84261"/>
                    <a:pt x="4738" y="93524"/>
                  </a:cubicBezTo>
                  <a:lnTo>
                    <a:pt x="46320" y="146998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249B3BA-434C-420C-8DBD-F4BCE366775F}"/>
                </a:ext>
              </a:extLst>
            </p:cNvPr>
            <p:cNvSpPr/>
            <p:nvPr/>
          </p:nvSpPr>
          <p:spPr>
            <a:xfrm>
              <a:off x="8682622" y="4616124"/>
              <a:ext cx="77413" cy="94972"/>
            </a:xfrm>
            <a:custGeom>
              <a:avLst/>
              <a:gdLst>
                <a:gd name="connsiteX0" fmla="*/ 77182 w 77413"/>
                <a:gd name="connsiteY0" fmla="*/ 55089 h 94972"/>
                <a:gd name="connsiteX1" fmla="*/ 39546 w 77413"/>
                <a:gd name="connsiteY1" fmla="*/ 94825 h 94972"/>
                <a:gd name="connsiteX2" fmla="*/ -190 w 77413"/>
                <a:gd name="connsiteY2" fmla="*/ 57160 h 94972"/>
                <a:gd name="connsiteX3" fmla="*/ -190 w 77413"/>
                <a:gd name="connsiteY3" fmla="*/ 55089 h 94972"/>
                <a:gd name="connsiteX4" fmla="*/ -190 w 77413"/>
                <a:gd name="connsiteY4" fmla="*/ 39615 h 94972"/>
                <a:gd name="connsiteX5" fmla="*/ 37447 w 77413"/>
                <a:gd name="connsiteY5" fmla="*/ -120 h 94972"/>
                <a:gd name="connsiteX6" fmla="*/ 77182 w 77413"/>
                <a:gd name="connsiteY6" fmla="*/ 37544 h 94972"/>
                <a:gd name="connsiteX7" fmla="*/ 77182 w 77413"/>
                <a:gd name="connsiteY7" fmla="*/ 39615 h 9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13" h="94972">
                  <a:moveTo>
                    <a:pt x="77182" y="55089"/>
                  </a:moveTo>
                  <a:cubicBezTo>
                    <a:pt x="77770" y="76468"/>
                    <a:pt x="60896" y="94237"/>
                    <a:pt x="39546" y="94825"/>
                  </a:cubicBezTo>
                  <a:cubicBezTo>
                    <a:pt x="18167" y="95384"/>
                    <a:pt x="398" y="78539"/>
                    <a:pt x="-190" y="57160"/>
                  </a:cubicBezTo>
                  <a:cubicBezTo>
                    <a:pt x="-218" y="56488"/>
                    <a:pt x="-218" y="55789"/>
                    <a:pt x="-190" y="55089"/>
                  </a:cubicBezTo>
                  <a:lnTo>
                    <a:pt x="-190" y="39615"/>
                  </a:lnTo>
                  <a:cubicBezTo>
                    <a:pt x="-777" y="18236"/>
                    <a:pt x="16096" y="467"/>
                    <a:pt x="37447" y="-120"/>
                  </a:cubicBezTo>
                  <a:cubicBezTo>
                    <a:pt x="58825" y="-680"/>
                    <a:pt x="76595" y="16166"/>
                    <a:pt x="77182" y="37544"/>
                  </a:cubicBezTo>
                  <a:cubicBezTo>
                    <a:pt x="77210" y="38216"/>
                    <a:pt x="77210" y="38916"/>
                    <a:pt x="77182" y="39615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2A62676-D125-44C2-969A-D12D4AA1C29D}"/>
                </a:ext>
              </a:extLst>
            </p:cNvPr>
            <p:cNvSpPr/>
            <p:nvPr/>
          </p:nvSpPr>
          <p:spPr>
            <a:xfrm>
              <a:off x="8721315" y="4710019"/>
              <a:ext cx="2798" cy="15474"/>
            </a:xfrm>
            <a:custGeom>
              <a:avLst/>
              <a:gdLst>
                <a:gd name="connsiteX0" fmla="*/ 0 w 2798"/>
                <a:gd name="connsiteY0" fmla="*/ 0 h 15474"/>
                <a:gd name="connsiteX1" fmla="*/ 0 w 2798"/>
                <a:gd name="connsiteY1" fmla="*/ 15474 h 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5474">
                  <a:moveTo>
                    <a:pt x="0" y="0"/>
                  </a:moveTo>
                  <a:lnTo>
                    <a:pt x="0" y="15474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1708696C-6747-46F2-970A-FFF3F2274D8A}"/>
                </a:ext>
              </a:extLst>
            </p:cNvPr>
            <p:cNvSpPr/>
            <p:nvPr/>
          </p:nvSpPr>
          <p:spPr>
            <a:xfrm>
              <a:off x="8721315" y="4756442"/>
              <a:ext cx="2798" cy="92874"/>
            </a:xfrm>
            <a:custGeom>
              <a:avLst/>
              <a:gdLst>
                <a:gd name="connsiteX0" fmla="*/ 0 w 2798"/>
                <a:gd name="connsiteY0" fmla="*/ 0 h 92874"/>
                <a:gd name="connsiteX1" fmla="*/ 0 w 2798"/>
                <a:gd name="connsiteY1" fmla="*/ 92874 h 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92874">
                  <a:moveTo>
                    <a:pt x="0" y="0"/>
                  </a:moveTo>
                  <a:lnTo>
                    <a:pt x="0" y="92874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479C19D5-D256-4CE6-8C40-A90B1A886304}"/>
                </a:ext>
              </a:extLst>
            </p:cNvPr>
            <p:cNvSpPr/>
            <p:nvPr/>
          </p:nvSpPr>
          <p:spPr>
            <a:xfrm>
              <a:off x="8721315" y="4880265"/>
              <a:ext cx="69592" cy="216696"/>
            </a:xfrm>
            <a:custGeom>
              <a:avLst/>
              <a:gdLst>
                <a:gd name="connsiteX0" fmla="*/ 0 w 69592"/>
                <a:gd name="connsiteY0" fmla="*/ 216697 h 216696"/>
                <a:gd name="connsiteX1" fmla="*/ 45779 w 69592"/>
                <a:gd name="connsiteY1" fmla="*/ 131574 h 216696"/>
                <a:gd name="connsiteX2" fmla="*/ 69593 w 69592"/>
                <a:gd name="connsiteY2" fmla="*/ 0 h 21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2" h="216696">
                  <a:moveTo>
                    <a:pt x="0" y="216697"/>
                  </a:moveTo>
                  <a:lnTo>
                    <a:pt x="45779" y="131574"/>
                  </a:lnTo>
                  <a:lnTo>
                    <a:pt x="69593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CD97F781-E86E-4FF1-B284-66BE4AA9BC01}"/>
                </a:ext>
              </a:extLst>
            </p:cNvPr>
            <p:cNvSpPr/>
            <p:nvPr/>
          </p:nvSpPr>
          <p:spPr>
            <a:xfrm>
              <a:off x="8682644" y="4895739"/>
              <a:ext cx="38671" cy="177997"/>
            </a:xfrm>
            <a:custGeom>
              <a:avLst/>
              <a:gdLst>
                <a:gd name="connsiteX0" fmla="*/ 38672 w 38671"/>
                <a:gd name="connsiteY0" fmla="*/ 0 h 177997"/>
                <a:gd name="connsiteX1" fmla="*/ 38672 w 38671"/>
                <a:gd name="connsiteY1" fmla="*/ 108348 h 177997"/>
                <a:gd name="connsiteX2" fmla="*/ 0 w 38671"/>
                <a:gd name="connsiteY2" fmla="*/ 177997 h 1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71" h="177997">
                  <a:moveTo>
                    <a:pt x="38672" y="0"/>
                  </a:moveTo>
                  <a:lnTo>
                    <a:pt x="38672" y="108348"/>
                  </a:lnTo>
                  <a:lnTo>
                    <a:pt x="0" y="177997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5CD23AB-B7A3-4042-AE86-E5457135BE64}"/>
                </a:ext>
              </a:extLst>
            </p:cNvPr>
            <p:cNvSpPr/>
            <p:nvPr/>
          </p:nvSpPr>
          <p:spPr>
            <a:xfrm>
              <a:off x="8636165" y="4795142"/>
              <a:ext cx="30948" cy="38699"/>
            </a:xfrm>
            <a:custGeom>
              <a:avLst/>
              <a:gdLst>
                <a:gd name="connsiteX0" fmla="*/ 30949 w 30948"/>
                <a:gd name="connsiteY0" fmla="*/ 38700 h 38699"/>
                <a:gd name="connsiteX1" fmla="*/ 0 w 30948"/>
                <a:gd name="connsiteY1" fmla="*/ 0 h 3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48" h="38699">
                  <a:moveTo>
                    <a:pt x="30949" y="3870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08C8A97D-239F-465F-81D6-976227621D01}"/>
                </a:ext>
              </a:extLst>
            </p:cNvPr>
            <p:cNvSpPr/>
            <p:nvPr/>
          </p:nvSpPr>
          <p:spPr>
            <a:xfrm>
              <a:off x="8766484" y="4771916"/>
              <a:ext cx="24423" cy="108376"/>
            </a:xfrm>
            <a:custGeom>
              <a:avLst/>
              <a:gdLst>
                <a:gd name="connsiteX0" fmla="*/ 24213 w 24423"/>
                <a:gd name="connsiteY0" fmla="*/ 108243 h 108376"/>
                <a:gd name="connsiteX1" fmla="*/ 15818 w 24423"/>
                <a:gd name="connsiteY1" fmla="*/ 99848 h 108376"/>
                <a:gd name="connsiteX2" fmla="*/ 10977 w 24423"/>
                <a:gd name="connsiteY2" fmla="*/ 28772 h 108376"/>
                <a:gd name="connsiteX3" fmla="*/ 24185 w 24423"/>
                <a:gd name="connsiteY3" fmla="*/ 15341 h 108376"/>
                <a:gd name="connsiteX4" fmla="*/ 8711 w 24423"/>
                <a:gd name="connsiteY4" fmla="*/ -134 h 10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23" h="108376">
                  <a:moveTo>
                    <a:pt x="24213" y="108243"/>
                  </a:moveTo>
                  <a:lnTo>
                    <a:pt x="15818" y="99848"/>
                  </a:lnTo>
                  <a:cubicBezTo>
                    <a:pt x="-3546" y="80792"/>
                    <a:pt x="-5617" y="50291"/>
                    <a:pt x="10977" y="28772"/>
                  </a:cubicBezTo>
                  <a:cubicBezTo>
                    <a:pt x="14839" y="23791"/>
                    <a:pt x="19260" y="19286"/>
                    <a:pt x="24185" y="15341"/>
                  </a:cubicBezTo>
                  <a:lnTo>
                    <a:pt x="8711" y="-13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287C674C-4C29-47FC-A835-A9EDDE270EB7}"/>
                </a:ext>
              </a:extLst>
            </p:cNvPr>
            <p:cNvSpPr/>
            <p:nvPr/>
          </p:nvSpPr>
          <p:spPr>
            <a:xfrm>
              <a:off x="8721344" y="4710047"/>
              <a:ext cx="121775" cy="97742"/>
            </a:xfrm>
            <a:custGeom>
              <a:avLst/>
              <a:gdLst>
                <a:gd name="connsiteX0" fmla="*/ -211 w 121775"/>
                <a:gd name="connsiteY0" fmla="*/ -134 h 97742"/>
                <a:gd name="connsiteX1" fmla="*/ 55307 w 121775"/>
                <a:gd name="connsiteY1" fmla="*/ 11059 h 97742"/>
                <a:gd name="connsiteX2" fmla="*/ 91152 w 121775"/>
                <a:gd name="connsiteY2" fmla="*/ 32662 h 97742"/>
                <a:gd name="connsiteX3" fmla="*/ 117847 w 121775"/>
                <a:gd name="connsiteY3" fmla="*/ 67920 h 97742"/>
                <a:gd name="connsiteX4" fmla="*/ 113594 w 121775"/>
                <a:gd name="connsiteY4" fmla="*/ 97609 h 9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75" h="97742">
                  <a:moveTo>
                    <a:pt x="-211" y="-134"/>
                  </a:moveTo>
                  <a:lnTo>
                    <a:pt x="55307" y="11059"/>
                  </a:lnTo>
                  <a:cubicBezTo>
                    <a:pt x="69410" y="13857"/>
                    <a:pt x="82086" y="21497"/>
                    <a:pt x="91152" y="32662"/>
                  </a:cubicBezTo>
                  <a:lnTo>
                    <a:pt x="117847" y="67920"/>
                  </a:lnTo>
                  <a:cubicBezTo>
                    <a:pt x="124116" y="77462"/>
                    <a:pt x="122297" y="90194"/>
                    <a:pt x="113594" y="97609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CF32AA6F-5756-4B38-9A8B-8A0E4026C17D}"/>
                </a:ext>
              </a:extLst>
            </p:cNvPr>
            <p:cNvSpPr/>
            <p:nvPr/>
          </p:nvSpPr>
          <p:spPr>
            <a:xfrm>
              <a:off x="8790794" y="4795168"/>
              <a:ext cx="185941" cy="208920"/>
            </a:xfrm>
            <a:custGeom>
              <a:avLst/>
              <a:gdLst>
                <a:gd name="connsiteX0" fmla="*/ 92749 w 185941"/>
                <a:gd name="connsiteY0" fmla="*/ -132 h 208920"/>
                <a:gd name="connsiteX1" fmla="*/ -209 w 185941"/>
                <a:gd name="connsiteY1" fmla="*/ 91595 h 208920"/>
                <a:gd name="connsiteX2" fmla="*/ 18903 w 185941"/>
                <a:gd name="connsiteY2" fmla="*/ 148456 h 208920"/>
                <a:gd name="connsiteX3" fmla="*/ 46326 w 185941"/>
                <a:gd name="connsiteY3" fmla="*/ 208786 h 208920"/>
                <a:gd name="connsiteX4" fmla="*/ 139200 w 185941"/>
                <a:gd name="connsiteY4" fmla="*/ 208786 h 208920"/>
                <a:gd name="connsiteX5" fmla="*/ 166623 w 185941"/>
                <a:gd name="connsiteY5" fmla="*/ 148456 h 208920"/>
                <a:gd name="connsiteX6" fmla="*/ 149638 w 185941"/>
                <a:gd name="connsiteY6" fmla="*/ 18981 h 208920"/>
                <a:gd name="connsiteX7" fmla="*/ 92777 w 185941"/>
                <a:gd name="connsiteY7" fmla="*/ -132 h 20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941" h="208920">
                  <a:moveTo>
                    <a:pt x="92749" y="-132"/>
                  </a:moveTo>
                  <a:cubicBezTo>
                    <a:pt x="41737" y="-467"/>
                    <a:pt x="127" y="40611"/>
                    <a:pt x="-209" y="91595"/>
                  </a:cubicBezTo>
                  <a:cubicBezTo>
                    <a:pt x="-349" y="112134"/>
                    <a:pt x="6395" y="132170"/>
                    <a:pt x="18903" y="148456"/>
                  </a:cubicBezTo>
                  <a:cubicBezTo>
                    <a:pt x="46326" y="180944"/>
                    <a:pt x="46326" y="199524"/>
                    <a:pt x="46326" y="208786"/>
                  </a:cubicBezTo>
                  <a:lnTo>
                    <a:pt x="139200" y="208786"/>
                  </a:lnTo>
                  <a:cubicBezTo>
                    <a:pt x="139200" y="199524"/>
                    <a:pt x="139200" y="180804"/>
                    <a:pt x="166623" y="148456"/>
                  </a:cubicBezTo>
                  <a:cubicBezTo>
                    <a:pt x="197684" y="108021"/>
                    <a:pt x="190073" y="50041"/>
                    <a:pt x="149638" y="18981"/>
                  </a:cubicBezTo>
                  <a:cubicBezTo>
                    <a:pt x="133324" y="6444"/>
                    <a:pt x="113316" y="-271"/>
                    <a:pt x="92777" y="-132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7FEB73A0-14D1-4E5F-A86A-6ADD2DA86DA4}"/>
                </a:ext>
              </a:extLst>
            </p:cNvPr>
            <p:cNvSpPr/>
            <p:nvPr/>
          </p:nvSpPr>
          <p:spPr>
            <a:xfrm>
              <a:off x="8845082" y="4888016"/>
              <a:ext cx="77371" cy="85122"/>
            </a:xfrm>
            <a:custGeom>
              <a:avLst/>
              <a:gdLst>
                <a:gd name="connsiteX0" fmla="*/ 23015 w 77371"/>
                <a:gd name="connsiteY0" fmla="*/ 84989 h 85122"/>
                <a:gd name="connsiteX1" fmla="*/ -211 w 77371"/>
                <a:gd name="connsiteY1" fmla="*/ -134 h 85122"/>
                <a:gd name="connsiteX2" fmla="*/ 77161 w 77371"/>
                <a:gd name="connsiteY2" fmla="*/ -134 h 85122"/>
                <a:gd name="connsiteX3" fmla="*/ 53963 w 77371"/>
                <a:gd name="connsiteY3" fmla="*/ 84989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71" h="85122">
                  <a:moveTo>
                    <a:pt x="23015" y="84989"/>
                  </a:moveTo>
                  <a:cubicBezTo>
                    <a:pt x="23015" y="54040"/>
                    <a:pt x="15264" y="7617"/>
                    <a:pt x="-211" y="-134"/>
                  </a:cubicBezTo>
                  <a:lnTo>
                    <a:pt x="77161" y="-134"/>
                  </a:lnTo>
                  <a:cubicBezTo>
                    <a:pt x="61687" y="7617"/>
                    <a:pt x="53963" y="54040"/>
                    <a:pt x="53963" y="84989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2A0691A4-2BBF-44DB-B612-80A20D3C9DCF}"/>
                </a:ext>
              </a:extLst>
            </p:cNvPr>
            <p:cNvSpPr/>
            <p:nvPr/>
          </p:nvSpPr>
          <p:spPr>
            <a:xfrm>
              <a:off x="8837331" y="5004088"/>
              <a:ext cx="92873" cy="61925"/>
            </a:xfrm>
            <a:custGeom>
              <a:avLst/>
              <a:gdLst>
                <a:gd name="connsiteX0" fmla="*/ 0 w 92873"/>
                <a:gd name="connsiteY0" fmla="*/ 0 h 61925"/>
                <a:gd name="connsiteX1" fmla="*/ 0 w 92873"/>
                <a:gd name="connsiteY1" fmla="*/ 61925 h 61925"/>
                <a:gd name="connsiteX2" fmla="*/ 92874 w 92873"/>
                <a:gd name="connsiteY2" fmla="*/ 61925 h 61925"/>
                <a:gd name="connsiteX3" fmla="*/ 92874 w 92873"/>
                <a:gd name="connsiteY3" fmla="*/ 0 h 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873" h="61925">
                  <a:moveTo>
                    <a:pt x="0" y="0"/>
                  </a:moveTo>
                  <a:lnTo>
                    <a:pt x="0" y="61925"/>
                  </a:lnTo>
                  <a:lnTo>
                    <a:pt x="92874" y="61925"/>
                  </a:lnTo>
                  <a:lnTo>
                    <a:pt x="92874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A0FF9C6-C254-4F91-BC5B-99DFB4C127A9}"/>
                </a:ext>
              </a:extLst>
            </p:cNvPr>
            <p:cNvSpPr/>
            <p:nvPr/>
          </p:nvSpPr>
          <p:spPr>
            <a:xfrm>
              <a:off x="8837331" y="5035037"/>
              <a:ext cx="92874" cy="2798"/>
            </a:xfrm>
            <a:custGeom>
              <a:avLst/>
              <a:gdLst>
                <a:gd name="connsiteX0" fmla="*/ 0 w 92874"/>
                <a:gd name="connsiteY0" fmla="*/ 0 h 2798"/>
                <a:gd name="connsiteX1" fmla="*/ 92874 w 92874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874" h="2798">
                  <a:moveTo>
                    <a:pt x="0" y="0"/>
                  </a:moveTo>
                  <a:lnTo>
                    <a:pt x="92874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7AEE732-F473-4402-8A31-E34A29C2D091}"/>
                </a:ext>
              </a:extLst>
            </p:cNvPr>
            <p:cNvSpPr/>
            <p:nvPr/>
          </p:nvSpPr>
          <p:spPr>
            <a:xfrm>
              <a:off x="8852806" y="5066013"/>
              <a:ext cx="61925" cy="30948"/>
            </a:xfrm>
            <a:custGeom>
              <a:avLst/>
              <a:gdLst>
                <a:gd name="connsiteX0" fmla="*/ -211 w 61925"/>
                <a:gd name="connsiteY0" fmla="*/ -134 h 30948"/>
                <a:gd name="connsiteX1" fmla="*/ -211 w 61925"/>
                <a:gd name="connsiteY1" fmla="*/ 15341 h 30948"/>
                <a:gd name="connsiteX2" fmla="*/ -211 w 61925"/>
                <a:gd name="connsiteY2" fmla="*/ 15341 h 30948"/>
                <a:gd name="connsiteX3" fmla="*/ 15263 w 61925"/>
                <a:gd name="connsiteY3" fmla="*/ 30815 h 30948"/>
                <a:gd name="connsiteX4" fmla="*/ 15291 w 61925"/>
                <a:gd name="connsiteY4" fmla="*/ 30815 h 30948"/>
                <a:gd name="connsiteX5" fmla="*/ 46240 w 61925"/>
                <a:gd name="connsiteY5" fmla="*/ 30815 h 30948"/>
                <a:gd name="connsiteX6" fmla="*/ 61715 w 61925"/>
                <a:gd name="connsiteY6" fmla="*/ 15397 h 30948"/>
                <a:gd name="connsiteX7" fmla="*/ 61715 w 61925"/>
                <a:gd name="connsiteY7" fmla="*/ 15341 h 30948"/>
                <a:gd name="connsiteX8" fmla="*/ 61715 w 61925"/>
                <a:gd name="connsiteY8" fmla="*/ 15341 h 30948"/>
                <a:gd name="connsiteX9" fmla="*/ 61715 w 61925"/>
                <a:gd name="connsiteY9" fmla="*/ -13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25" h="30948">
                  <a:moveTo>
                    <a:pt x="-211" y="-134"/>
                  </a:moveTo>
                  <a:lnTo>
                    <a:pt x="-211" y="15341"/>
                  </a:lnTo>
                  <a:lnTo>
                    <a:pt x="-211" y="15341"/>
                  </a:lnTo>
                  <a:cubicBezTo>
                    <a:pt x="-211" y="23875"/>
                    <a:pt x="6729" y="30815"/>
                    <a:pt x="15263" y="30815"/>
                  </a:cubicBezTo>
                  <a:cubicBezTo>
                    <a:pt x="15263" y="30815"/>
                    <a:pt x="15291" y="30815"/>
                    <a:pt x="15291" y="30815"/>
                  </a:cubicBezTo>
                  <a:lnTo>
                    <a:pt x="46240" y="30815"/>
                  </a:lnTo>
                  <a:cubicBezTo>
                    <a:pt x="54775" y="30843"/>
                    <a:pt x="61687" y="23931"/>
                    <a:pt x="61715" y="15397"/>
                  </a:cubicBezTo>
                  <a:cubicBezTo>
                    <a:pt x="61715" y="15369"/>
                    <a:pt x="61715" y="15369"/>
                    <a:pt x="61715" y="15341"/>
                  </a:cubicBezTo>
                  <a:lnTo>
                    <a:pt x="61715" y="15341"/>
                  </a:lnTo>
                  <a:lnTo>
                    <a:pt x="61715" y="-13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39D38C5D-BD07-4221-B10C-F3483A8E226B}"/>
              </a:ext>
            </a:extLst>
          </p:cNvPr>
          <p:cNvSpPr/>
          <p:nvPr/>
        </p:nvSpPr>
        <p:spPr>
          <a:xfrm rot="18900000">
            <a:off x="7856978" y="3118802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8" name="Graphic 431">
            <a:extLst>
              <a:ext uri="{FF2B5EF4-FFF2-40B4-BE49-F238E27FC236}">
                <a16:creationId xmlns:a16="http://schemas.microsoft.com/office/drawing/2014/main" id="{DAAFC317-FE17-4E32-B1DF-EB3BCB7882B3}"/>
              </a:ext>
            </a:extLst>
          </p:cNvPr>
          <p:cNvGrpSpPr/>
          <p:nvPr/>
        </p:nvGrpSpPr>
        <p:grpSpPr>
          <a:xfrm>
            <a:off x="7947039" y="3123979"/>
            <a:ext cx="438952" cy="438952"/>
            <a:chOff x="7541346" y="2521894"/>
            <a:chExt cx="479796" cy="479796"/>
          </a:xfrm>
          <a:noFill/>
        </p:grpSpPr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47E2A63B-B595-4872-A377-8C1C3F6D2667}"/>
                </a:ext>
              </a:extLst>
            </p:cNvPr>
            <p:cNvSpPr/>
            <p:nvPr/>
          </p:nvSpPr>
          <p:spPr>
            <a:xfrm>
              <a:off x="7835191" y="2815851"/>
              <a:ext cx="185951" cy="185839"/>
            </a:xfrm>
            <a:custGeom>
              <a:avLst/>
              <a:gdLst>
                <a:gd name="connsiteX0" fmla="*/ 87347 w 185951"/>
                <a:gd name="connsiteY0" fmla="*/ -134 h 185839"/>
                <a:gd name="connsiteX1" fmla="*/ 167629 w 185951"/>
                <a:gd name="connsiteY1" fmla="*/ 80148 h 185839"/>
                <a:gd name="connsiteX2" fmla="*/ 167629 w 185951"/>
                <a:gd name="connsiteY2" fmla="*/ 167594 h 185839"/>
                <a:gd name="connsiteX3" fmla="*/ 167629 w 185951"/>
                <a:gd name="connsiteY3" fmla="*/ 167594 h 185839"/>
                <a:gd name="connsiteX4" fmla="*/ 80183 w 185951"/>
                <a:gd name="connsiteY4" fmla="*/ 167594 h 185839"/>
                <a:gd name="connsiteX5" fmla="*/ -211 w 185951"/>
                <a:gd name="connsiteY5" fmla="*/ 87312 h 18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951" h="185839">
                  <a:moveTo>
                    <a:pt x="87347" y="-134"/>
                  </a:moveTo>
                  <a:lnTo>
                    <a:pt x="167629" y="80148"/>
                  </a:lnTo>
                  <a:cubicBezTo>
                    <a:pt x="191778" y="104297"/>
                    <a:pt x="191778" y="143445"/>
                    <a:pt x="167629" y="167594"/>
                  </a:cubicBezTo>
                  <a:lnTo>
                    <a:pt x="167629" y="167594"/>
                  </a:lnTo>
                  <a:cubicBezTo>
                    <a:pt x="143480" y="191743"/>
                    <a:pt x="104332" y="191743"/>
                    <a:pt x="80183" y="167594"/>
                  </a:cubicBezTo>
                  <a:lnTo>
                    <a:pt x="-211" y="87312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4641A52-64DA-4235-ACE4-7254D8A408B5}"/>
                </a:ext>
              </a:extLst>
            </p:cNvPr>
            <p:cNvSpPr/>
            <p:nvPr/>
          </p:nvSpPr>
          <p:spPr>
            <a:xfrm>
              <a:off x="7541346" y="2521894"/>
              <a:ext cx="401997" cy="401997"/>
            </a:xfrm>
            <a:custGeom>
              <a:avLst/>
              <a:gdLst>
                <a:gd name="connsiteX0" fmla="*/ 200788 w 401997"/>
                <a:gd name="connsiteY0" fmla="*/ -134 h 401997"/>
                <a:gd name="connsiteX1" fmla="*/ -211 w 401997"/>
                <a:gd name="connsiteY1" fmla="*/ 200865 h 401997"/>
                <a:gd name="connsiteX2" fmla="*/ 200788 w 401997"/>
                <a:gd name="connsiteY2" fmla="*/ 401864 h 401997"/>
                <a:gd name="connsiteX3" fmla="*/ 401787 w 401997"/>
                <a:gd name="connsiteY3" fmla="*/ 200865 h 401997"/>
                <a:gd name="connsiteX4" fmla="*/ 200788 w 401997"/>
                <a:gd name="connsiteY4" fmla="*/ -134 h 40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97" h="401997">
                  <a:moveTo>
                    <a:pt x="200788" y="-134"/>
                  </a:moveTo>
                  <a:cubicBezTo>
                    <a:pt x="89781" y="-134"/>
                    <a:pt x="-211" y="89855"/>
                    <a:pt x="-211" y="200865"/>
                  </a:cubicBezTo>
                  <a:cubicBezTo>
                    <a:pt x="-211" y="311875"/>
                    <a:pt x="89781" y="401864"/>
                    <a:pt x="200788" y="401864"/>
                  </a:cubicBezTo>
                  <a:cubicBezTo>
                    <a:pt x="311795" y="401864"/>
                    <a:pt x="401787" y="311875"/>
                    <a:pt x="401787" y="200865"/>
                  </a:cubicBezTo>
                  <a:cubicBezTo>
                    <a:pt x="401759" y="89864"/>
                    <a:pt x="311795" y="-117"/>
                    <a:pt x="200788" y="-13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44E8E25-306B-49BA-A062-D6A8A42F1EB7}"/>
                </a:ext>
              </a:extLst>
            </p:cNvPr>
            <p:cNvSpPr/>
            <p:nvPr/>
          </p:nvSpPr>
          <p:spPr>
            <a:xfrm>
              <a:off x="7626245" y="2606821"/>
              <a:ext cx="232143" cy="232143"/>
            </a:xfrm>
            <a:custGeom>
              <a:avLst/>
              <a:gdLst>
                <a:gd name="connsiteX0" fmla="*/ 232143 w 232143"/>
                <a:gd name="connsiteY0" fmla="*/ 116072 h 232143"/>
                <a:gd name="connsiteX1" fmla="*/ 116072 w 232143"/>
                <a:gd name="connsiteY1" fmla="*/ 232143 h 232143"/>
                <a:gd name="connsiteX2" fmla="*/ 0 w 232143"/>
                <a:gd name="connsiteY2" fmla="*/ 116072 h 232143"/>
                <a:gd name="connsiteX3" fmla="*/ 116072 w 232143"/>
                <a:gd name="connsiteY3" fmla="*/ 0 h 232143"/>
                <a:gd name="connsiteX4" fmla="*/ 232143 w 232143"/>
                <a:gd name="connsiteY4" fmla="*/ 116072 h 23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43" h="232143">
                  <a:moveTo>
                    <a:pt x="232143" y="116072"/>
                  </a:moveTo>
                  <a:cubicBezTo>
                    <a:pt x="232143" y="180176"/>
                    <a:pt x="180176" y="232143"/>
                    <a:pt x="116072" y="232143"/>
                  </a:cubicBezTo>
                  <a:cubicBezTo>
                    <a:pt x="51967" y="232143"/>
                    <a:pt x="0" y="180176"/>
                    <a:pt x="0" y="116072"/>
                  </a:cubicBezTo>
                  <a:cubicBezTo>
                    <a:pt x="0" y="51967"/>
                    <a:pt x="51967" y="0"/>
                    <a:pt x="116072" y="0"/>
                  </a:cubicBezTo>
                  <a:cubicBezTo>
                    <a:pt x="180176" y="0"/>
                    <a:pt x="232143" y="51967"/>
                    <a:pt x="232143" y="116072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5A715BC-FC23-48AD-B5C3-0515E0468DB8}"/>
                </a:ext>
              </a:extLst>
            </p:cNvPr>
            <p:cNvSpPr/>
            <p:nvPr/>
          </p:nvSpPr>
          <p:spPr>
            <a:xfrm>
              <a:off x="7657166" y="2637714"/>
              <a:ext cx="170301" cy="170301"/>
            </a:xfrm>
            <a:custGeom>
              <a:avLst/>
              <a:gdLst>
                <a:gd name="connsiteX0" fmla="*/ 170091 w 170301"/>
                <a:gd name="connsiteY0" fmla="*/ 85045 h 170301"/>
                <a:gd name="connsiteX1" fmla="*/ 84912 w 170301"/>
                <a:gd name="connsiteY1" fmla="*/ 170168 h 170301"/>
                <a:gd name="connsiteX2" fmla="*/ -211 w 170301"/>
                <a:gd name="connsiteY2" fmla="*/ 84989 h 170301"/>
                <a:gd name="connsiteX3" fmla="*/ 84968 w 170301"/>
                <a:gd name="connsiteY3" fmla="*/ -134 h 170301"/>
                <a:gd name="connsiteX4" fmla="*/ 170091 w 170301"/>
                <a:gd name="connsiteY4" fmla="*/ 84877 h 170301"/>
                <a:gd name="connsiteX5" fmla="*/ 170091 w 170301"/>
                <a:gd name="connsiteY5" fmla="*/ 85045 h 17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01" h="170301">
                  <a:moveTo>
                    <a:pt x="170091" y="85045"/>
                  </a:moveTo>
                  <a:cubicBezTo>
                    <a:pt x="170063" y="132073"/>
                    <a:pt x="131951" y="170185"/>
                    <a:pt x="84912" y="170168"/>
                  </a:cubicBezTo>
                  <a:cubicBezTo>
                    <a:pt x="37873" y="170151"/>
                    <a:pt x="-239" y="132017"/>
                    <a:pt x="-211" y="84989"/>
                  </a:cubicBezTo>
                  <a:cubicBezTo>
                    <a:pt x="-183" y="37962"/>
                    <a:pt x="37929" y="-151"/>
                    <a:pt x="84968" y="-134"/>
                  </a:cubicBezTo>
                  <a:cubicBezTo>
                    <a:pt x="131951" y="-165"/>
                    <a:pt x="170063" y="37897"/>
                    <a:pt x="170091" y="84877"/>
                  </a:cubicBezTo>
                  <a:cubicBezTo>
                    <a:pt x="170091" y="84933"/>
                    <a:pt x="170091" y="84989"/>
                    <a:pt x="170091" y="85045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70CFD85D-0477-487E-B707-DFE3A7EFD3E4}"/>
                </a:ext>
              </a:extLst>
            </p:cNvPr>
            <p:cNvSpPr/>
            <p:nvPr/>
          </p:nvSpPr>
          <p:spPr>
            <a:xfrm>
              <a:off x="7711368" y="2684193"/>
              <a:ext cx="61925" cy="77399"/>
            </a:xfrm>
            <a:custGeom>
              <a:avLst/>
              <a:gdLst>
                <a:gd name="connsiteX0" fmla="*/ 53963 w 61925"/>
                <a:gd name="connsiteY0" fmla="*/ 7617 h 77399"/>
                <a:gd name="connsiteX1" fmla="*/ 30766 w 61925"/>
                <a:gd name="connsiteY1" fmla="*/ -134 h 77399"/>
                <a:gd name="connsiteX2" fmla="*/ 7540 w 61925"/>
                <a:gd name="connsiteY2" fmla="*/ 15340 h 77399"/>
                <a:gd name="connsiteX3" fmla="*/ 30766 w 61925"/>
                <a:gd name="connsiteY3" fmla="*/ 30815 h 77399"/>
                <a:gd name="connsiteX4" fmla="*/ 61715 w 61925"/>
                <a:gd name="connsiteY4" fmla="*/ 54040 h 77399"/>
                <a:gd name="connsiteX5" fmla="*/ 30766 w 61925"/>
                <a:gd name="connsiteY5" fmla="*/ 77266 h 77399"/>
                <a:gd name="connsiteX6" fmla="*/ -211 w 61925"/>
                <a:gd name="connsiteY6" fmla="*/ 5404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925" h="77399">
                  <a:moveTo>
                    <a:pt x="53963" y="7617"/>
                  </a:moveTo>
                  <a:cubicBezTo>
                    <a:pt x="53963" y="7617"/>
                    <a:pt x="46240" y="-134"/>
                    <a:pt x="30766" y="-134"/>
                  </a:cubicBezTo>
                  <a:cubicBezTo>
                    <a:pt x="13640" y="-134"/>
                    <a:pt x="7540" y="6806"/>
                    <a:pt x="7540" y="15340"/>
                  </a:cubicBezTo>
                  <a:cubicBezTo>
                    <a:pt x="7540" y="23092"/>
                    <a:pt x="15935" y="28241"/>
                    <a:pt x="30766" y="30815"/>
                  </a:cubicBezTo>
                  <a:cubicBezTo>
                    <a:pt x="45597" y="33389"/>
                    <a:pt x="61715" y="38566"/>
                    <a:pt x="61715" y="54040"/>
                  </a:cubicBezTo>
                  <a:cubicBezTo>
                    <a:pt x="61715" y="66856"/>
                    <a:pt x="47723" y="77266"/>
                    <a:pt x="30766" y="77266"/>
                  </a:cubicBezTo>
                  <a:cubicBezTo>
                    <a:pt x="13808" y="77266"/>
                    <a:pt x="-211" y="66856"/>
                    <a:pt x="-211" y="54040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3D5E130C-56CF-4C3A-9A5E-FACF470E85C9}"/>
                </a:ext>
              </a:extLst>
            </p:cNvPr>
            <p:cNvSpPr/>
            <p:nvPr/>
          </p:nvSpPr>
          <p:spPr>
            <a:xfrm>
              <a:off x="7742317" y="2668718"/>
              <a:ext cx="2798" cy="15474"/>
            </a:xfrm>
            <a:custGeom>
              <a:avLst/>
              <a:gdLst>
                <a:gd name="connsiteX0" fmla="*/ 0 w 2798"/>
                <a:gd name="connsiteY0" fmla="*/ 0 h 15474"/>
                <a:gd name="connsiteX1" fmla="*/ 0 w 2798"/>
                <a:gd name="connsiteY1" fmla="*/ 15474 h 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5474">
                  <a:moveTo>
                    <a:pt x="0" y="0"/>
                  </a:moveTo>
                  <a:lnTo>
                    <a:pt x="0" y="15474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5F417EB0-6197-4D5D-BD4E-C8AA324F0362}"/>
                </a:ext>
              </a:extLst>
            </p:cNvPr>
            <p:cNvSpPr/>
            <p:nvPr/>
          </p:nvSpPr>
          <p:spPr>
            <a:xfrm>
              <a:off x="7742317" y="2761564"/>
              <a:ext cx="2798" cy="15474"/>
            </a:xfrm>
            <a:custGeom>
              <a:avLst/>
              <a:gdLst>
                <a:gd name="connsiteX0" fmla="*/ 0 w 2798"/>
                <a:gd name="connsiteY0" fmla="*/ 0 h 15474"/>
                <a:gd name="connsiteX1" fmla="*/ 0 w 2798"/>
                <a:gd name="connsiteY1" fmla="*/ 15474 h 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5474">
                  <a:moveTo>
                    <a:pt x="0" y="0"/>
                  </a:moveTo>
                  <a:lnTo>
                    <a:pt x="0" y="15474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A623EB25-6488-42D8-873D-2E03E18FB369}"/>
              </a:ext>
            </a:extLst>
          </p:cNvPr>
          <p:cNvSpPr/>
          <p:nvPr/>
        </p:nvSpPr>
        <p:spPr>
          <a:xfrm rot="18900000">
            <a:off x="6210931" y="3118791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7" name="Graphic 431">
            <a:extLst>
              <a:ext uri="{FF2B5EF4-FFF2-40B4-BE49-F238E27FC236}">
                <a16:creationId xmlns:a16="http://schemas.microsoft.com/office/drawing/2014/main" id="{959F3F44-6271-4584-8B6E-1CC15868A038}"/>
              </a:ext>
            </a:extLst>
          </p:cNvPr>
          <p:cNvGrpSpPr/>
          <p:nvPr/>
        </p:nvGrpSpPr>
        <p:grpSpPr>
          <a:xfrm>
            <a:off x="6341916" y="3123979"/>
            <a:ext cx="438971" cy="438945"/>
            <a:chOff x="5786867" y="2521894"/>
            <a:chExt cx="479817" cy="479789"/>
          </a:xfrm>
          <a:noFill/>
        </p:grpSpPr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B153F59-B719-4542-BE1F-6C9278A947E6}"/>
                </a:ext>
              </a:extLst>
            </p:cNvPr>
            <p:cNvSpPr/>
            <p:nvPr/>
          </p:nvSpPr>
          <p:spPr>
            <a:xfrm>
              <a:off x="5786867" y="2521894"/>
              <a:ext cx="324614" cy="239950"/>
            </a:xfrm>
            <a:custGeom>
              <a:avLst/>
              <a:gdLst>
                <a:gd name="connsiteX0" fmla="*/ -211 w 324614"/>
                <a:gd name="connsiteY0" fmla="*/ 239761 h 239950"/>
                <a:gd name="connsiteX1" fmla="*/ -211 w 324614"/>
                <a:gd name="connsiteY1" fmla="*/ 46289 h 239950"/>
                <a:gd name="connsiteX2" fmla="*/ 46212 w 324614"/>
                <a:gd name="connsiteY2" fmla="*/ -134 h 239950"/>
                <a:gd name="connsiteX3" fmla="*/ 46240 w 324614"/>
                <a:gd name="connsiteY3" fmla="*/ -134 h 239950"/>
                <a:gd name="connsiteX4" fmla="*/ 239712 w 324614"/>
                <a:gd name="connsiteY4" fmla="*/ -134 h 239950"/>
                <a:gd name="connsiteX5" fmla="*/ 239712 w 324614"/>
                <a:gd name="connsiteY5" fmla="*/ 93468 h 239950"/>
                <a:gd name="connsiteX6" fmla="*/ 275222 w 324614"/>
                <a:gd name="connsiteY6" fmla="*/ 73460 h 239950"/>
                <a:gd name="connsiteX7" fmla="*/ 324320 w 324614"/>
                <a:gd name="connsiteY7" fmla="*/ 117046 h 239950"/>
                <a:gd name="connsiteX8" fmla="*/ 280734 w 324614"/>
                <a:gd name="connsiteY8" fmla="*/ 166141 h 239950"/>
                <a:gd name="connsiteX9" fmla="*/ 278412 w 324614"/>
                <a:gd name="connsiteY9" fmla="*/ 166223 h 239950"/>
                <a:gd name="connsiteX10" fmla="*/ 239712 w 324614"/>
                <a:gd name="connsiteY10" fmla="*/ 146215 h 239950"/>
                <a:gd name="connsiteX11" fmla="*/ 239712 w 324614"/>
                <a:gd name="connsiteY11" fmla="*/ 239817 h 23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614" h="239950">
                  <a:moveTo>
                    <a:pt x="-211" y="239761"/>
                  </a:moveTo>
                  <a:lnTo>
                    <a:pt x="-211" y="46289"/>
                  </a:lnTo>
                  <a:cubicBezTo>
                    <a:pt x="-211" y="20652"/>
                    <a:pt x="20575" y="-134"/>
                    <a:pt x="46212" y="-134"/>
                  </a:cubicBezTo>
                  <a:cubicBezTo>
                    <a:pt x="46221" y="-134"/>
                    <a:pt x="46232" y="-134"/>
                    <a:pt x="46240" y="-134"/>
                  </a:cubicBezTo>
                  <a:lnTo>
                    <a:pt x="239712" y="-134"/>
                  </a:lnTo>
                  <a:lnTo>
                    <a:pt x="239712" y="93468"/>
                  </a:lnTo>
                  <a:cubicBezTo>
                    <a:pt x="247729" y="81570"/>
                    <a:pt x="260892" y="74154"/>
                    <a:pt x="275222" y="73460"/>
                  </a:cubicBezTo>
                  <a:cubicBezTo>
                    <a:pt x="300814" y="71938"/>
                    <a:pt x="322798" y="91450"/>
                    <a:pt x="324320" y="117046"/>
                  </a:cubicBezTo>
                  <a:cubicBezTo>
                    <a:pt x="325842" y="142639"/>
                    <a:pt x="306330" y="164619"/>
                    <a:pt x="280734" y="166141"/>
                  </a:cubicBezTo>
                  <a:cubicBezTo>
                    <a:pt x="279962" y="166189"/>
                    <a:pt x="279187" y="166214"/>
                    <a:pt x="278412" y="166223"/>
                  </a:cubicBezTo>
                  <a:cubicBezTo>
                    <a:pt x="262960" y="166522"/>
                    <a:pt x="248400" y="158997"/>
                    <a:pt x="239712" y="146215"/>
                  </a:cubicBezTo>
                  <a:lnTo>
                    <a:pt x="239712" y="239817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684EA728-1F55-4C02-AAE5-4AFA435311E9}"/>
                </a:ext>
              </a:extLst>
            </p:cNvPr>
            <p:cNvSpPr/>
            <p:nvPr/>
          </p:nvSpPr>
          <p:spPr>
            <a:xfrm>
              <a:off x="5786867" y="2677097"/>
              <a:ext cx="239922" cy="324586"/>
            </a:xfrm>
            <a:custGeom>
              <a:avLst/>
              <a:gdLst>
                <a:gd name="connsiteX0" fmla="*/ 239712 w 239922"/>
                <a:gd name="connsiteY0" fmla="*/ 324452 h 324586"/>
                <a:gd name="connsiteX1" fmla="*/ 46240 w 239922"/>
                <a:gd name="connsiteY1" fmla="*/ 324452 h 324586"/>
                <a:gd name="connsiteX2" fmla="*/ -211 w 239922"/>
                <a:gd name="connsiteY2" fmla="*/ 278057 h 324586"/>
                <a:gd name="connsiteX3" fmla="*/ -211 w 239922"/>
                <a:gd name="connsiteY3" fmla="*/ 278029 h 324586"/>
                <a:gd name="connsiteX4" fmla="*/ -211 w 239922"/>
                <a:gd name="connsiteY4" fmla="*/ 84558 h 324586"/>
                <a:gd name="connsiteX5" fmla="*/ 93391 w 239922"/>
                <a:gd name="connsiteY5" fmla="*/ 84558 h 324586"/>
                <a:gd name="connsiteX6" fmla="*/ 73411 w 239922"/>
                <a:gd name="connsiteY6" fmla="*/ 49048 h 324586"/>
                <a:gd name="connsiteX7" fmla="*/ 116997 w 239922"/>
                <a:gd name="connsiteY7" fmla="*/ -51 h 324586"/>
                <a:gd name="connsiteX8" fmla="*/ 166092 w 239922"/>
                <a:gd name="connsiteY8" fmla="*/ 43535 h 324586"/>
                <a:gd name="connsiteX9" fmla="*/ 166174 w 239922"/>
                <a:gd name="connsiteY9" fmla="*/ 45858 h 324586"/>
                <a:gd name="connsiteX10" fmla="*/ 146054 w 239922"/>
                <a:gd name="connsiteY10" fmla="*/ 84558 h 324586"/>
                <a:gd name="connsiteX11" fmla="*/ 239684 w 239922"/>
                <a:gd name="connsiteY11" fmla="*/ 84558 h 32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9922" h="324586">
                  <a:moveTo>
                    <a:pt x="239712" y="324452"/>
                  </a:moveTo>
                  <a:lnTo>
                    <a:pt x="46240" y="324452"/>
                  </a:lnTo>
                  <a:cubicBezTo>
                    <a:pt x="20603" y="324480"/>
                    <a:pt x="-197" y="303689"/>
                    <a:pt x="-211" y="278057"/>
                  </a:cubicBezTo>
                  <a:cubicBezTo>
                    <a:pt x="-211" y="278057"/>
                    <a:pt x="-211" y="278029"/>
                    <a:pt x="-211" y="278029"/>
                  </a:cubicBezTo>
                  <a:lnTo>
                    <a:pt x="-211" y="84558"/>
                  </a:lnTo>
                  <a:lnTo>
                    <a:pt x="93391" y="84558"/>
                  </a:lnTo>
                  <a:cubicBezTo>
                    <a:pt x="81481" y="76555"/>
                    <a:pt x="74069" y="63380"/>
                    <a:pt x="73411" y="49048"/>
                  </a:cubicBezTo>
                  <a:cubicBezTo>
                    <a:pt x="71889" y="23455"/>
                    <a:pt x="91401" y="1472"/>
                    <a:pt x="116997" y="-51"/>
                  </a:cubicBezTo>
                  <a:cubicBezTo>
                    <a:pt x="142590" y="-1573"/>
                    <a:pt x="164570" y="17940"/>
                    <a:pt x="166092" y="43535"/>
                  </a:cubicBezTo>
                  <a:cubicBezTo>
                    <a:pt x="166140" y="44308"/>
                    <a:pt x="166165" y="45083"/>
                    <a:pt x="166174" y="45858"/>
                  </a:cubicBezTo>
                  <a:cubicBezTo>
                    <a:pt x="166459" y="61335"/>
                    <a:pt x="158887" y="75900"/>
                    <a:pt x="146054" y="84558"/>
                  </a:cubicBezTo>
                  <a:lnTo>
                    <a:pt x="239684" y="84558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17D8BECD-3122-4EA5-A804-4F5F880F1D16}"/>
                </a:ext>
              </a:extLst>
            </p:cNvPr>
            <p:cNvSpPr/>
            <p:nvPr/>
          </p:nvSpPr>
          <p:spPr>
            <a:xfrm>
              <a:off x="5941638" y="2761788"/>
              <a:ext cx="325046" cy="239894"/>
            </a:xfrm>
            <a:custGeom>
              <a:avLst/>
              <a:gdLst>
                <a:gd name="connsiteX0" fmla="*/ 324835 w 325046"/>
                <a:gd name="connsiteY0" fmla="*/ -134 h 239894"/>
                <a:gd name="connsiteX1" fmla="*/ 324835 w 325046"/>
                <a:gd name="connsiteY1" fmla="*/ 193338 h 239894"/>
                <a:gd name="connsiteX2" fmla="*/ 278412 w 325046"/>
                <a:gd name="connsiteY2" fmla="*/ 239761 h 239894"/>
                <a:gd name="connsiteX3" fmla="*/ 84941 w 325046"/>
                <a:gd name="connsiteY3" fmla="*/ 239761 h 239894"/>
                <a:gd name="connsiteX4" fmla="*/ 84941 w 325046"/>
                <a:gd name="connsiteY4" fmla="*/ 146159 h 239894"/>
                <a:gd name="connsiteX5" fmla="*/ 49375 w 325046"/>
                <a:gd name="connsiteY5" fmla="*/ 166167 h 239894"/>
                <a:gd name="connsiteX6" fmla="*/ 406 w 325046"/>
                <a:gd name="connsiteY6" fmla="*/ 127327 h 239894"/>
                <a:gd name="connsiteX7" fmla="*/ 38747 w 325046"/>
                <a:gd name="connsiteY7" fmla="*/ 73986 h 239894"/>
                <a:gd name="connsiteX8" fmla="*/ 46241 w 325046"/>
                <a:gd name="connsiteY8" fmla="*/ 73376 h 239894"/>
                <a:gd name="connsiteX9" fmla="*/ 84941 w 325046"/>
                <a:gd name="connsiteY9" fmla="*/ 93468 h 239894"/>
                <a:gd name="connsiteX10" fmla="*/ 84941 w 325046"/>
                <a:gd name="connsiteY10" fmla="*/ -134 h 23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046" h="239894">
                  <a:moveTo>
                    <a:pt x="324835" y="-134"/>
                  </a:moveTo>
                  <a:lnTo>
                    <a:pt x="324835" y="193338"/>
                  </a:lnTo>
                  <a:cubicBezTo>
                    <a:pt x="324835" y="218970"/>
                    <a:pt x="304050" y="239761"/>
                    <a:pt x="278412" y="239761"/>
                  </a:cubicBezTo>
                  <a:lnTo>
                    <a:pt x="84941" y="239761"/>
                  </a:lnTo>
                  <a:lnTo>
                    <a:pt x="84941" y="146159"/>
                  </a:lnTo>
                  <a:cubicBezTo>
                    <a:pt x="76913" y="158080"/>
                    <a:pt x="63724" y="165495"/>
                    <a:pt x="49375" y="166167"/>
                  </a:cubicBezTo>
                  <a:cubicBezTo>
                    <a:pt x="25551" y="167566"/>
                    <a:pt x="4477" y="150832"/>
                    <a:pt x="406" y="127327"/>
                  </a:cubicBezTo>
                  <a:cubicBezTo>
                    <a:pt x="-3736" y="102008"/>
                    <a:pt x="13431" y="78128"/>
                    <a:pt x="38747" y="73986"/>
                  </a:cubicBezTo>
                  <a:cubicBezTo>
                    <a:pt x="41224" y="73581"/>
                    <a:pt x="43731" y="73376"/>
                    <a:pt x="46241" y="73376"/>
                  </a:cubicBezTo>
                  <a:cubicBezTo>
                    <a:pt x="61710" y="73094"/>
                    <a:pt x="76272" y="80655"/>
                    <a:pt x="84941" y="93468"/>
                  </a:cubicBezTo>
                  <a:lnTo>
                    <a:pt x="84941" y="-13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0319F01-E2E7-4D7A-A0D0-EDD5099F4F5D}"/>
                </a:ext>
              </a:extLst>
            </p:cNvPr>
            <p:cNvSpPr/>
            <p:nvPr/>
          </p:nvSpPr>
          <p:spPr>
            <a:xfrm>
              <a:off x="6026790" y="2521894"/>
              <a:ext cx="239894" cy="324651"/>
            </a:xfrm>
            <a:custGeom>
              <a:avLst/>
              <a:gdLst>
                <a:gd name="connsiteX0" fmla="*/ -211 w 239894"/>
                <a:gd name="connsiteY0" fmla="*/ -134 h 324651"/>
                <a:gd name="connsiteX1" fmla="*/ 193261 w 239894"/>
                <a:gd name="connsiteY1" fmla="*/ -134 h 324651"/>
                <a:gd name="connsiteX2" fmla="*/ 239684 w 239894"/>
                <a:gd name="connsiteY2" fmla="*/ 46289 h 324651"/>
                <a:gd name="connsiteX3" fmla="*/ 239684 w 239894"/>
                <a:gd name="connsiteY3" fmla="*/ 239761 h 324651"/>
                <a:gd name="connsiteX4" fmla="*/ 146026 w 239894"/>
                <a:gd name="connsiteY4" fmla="*/ 239761 h 324651"/>
                <a:gd name="connsiteX5" fmla="*/ 166034 w 239894"/>
                <a:gd name="connsiteY5" fmla="*/ 275327 h 324651"/>
                <a:gd name="connsiteX6" fmla="*/ 122459 w 239894"/>
                <a:gd name="connsiteY6" fmla="*/ 324433 h 324651"/>
                <a:gd name="connsiteX7" fmla="*/ 73353 w 239894"/>
                <a:gd name="connsiteY7" fmla="*/ 280859 h 324651"/>
                <a:gd name="connsiteX8" fmla="*/ 73271 w 239894"/>
                <a:gd name="connsiteY8" fmla="*/ 278461 h 324651"/>
                <a:gd name="connsiteX9" fmla="*/ 93363 w 239894"/>
                <a:gd name="connsiteY9" fmla="*/ 239761 h 324651"/>
                <a:gd name="connsiteX10" fmla="*/ -211 w 239894"/>
                <a:gd name="connsiteY10" fmla="*/ 239761 h 32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894" h="324651">
                  <a:moveTo>
                    <a:pt x="-211" y="-134"/>
                  </a:moveTo>
                  <a:lnTo>
                    <a:pt x="193261" y="-134"/>
                  </a:lnTo>
                  <a:cubicBezTo>
                    <a:pt x="218898" y="-134"/>
                    <a:pt x="239684" y="20652"/>
                    <a:pt x="239684" y="46289"/>
                  </a:cubicBezTo>
                  <a:lnTo>
                    <a:pt x="239684" y="239761"/>
                  </a:lnTo>
                  <a:lnTo>
                    <a:pt x="146026" y="239761"/>
                  </a:lnTo>
                  <a:cubicBezTo>
                    <a:pt x="157955" y="247775"/>
                    <a:pt x="165379" y="260969"/>
                    <a:pt x="166034" y="275327"/>
                  </a:cubicBezTo>
                  <a:cubicBezTo>
                    <a:pt x="167561" y="300919"/>
                    <a:pt x="148052" y="322905"/>
                    <a:pt x="122459" y="324433"/>
                  </a:cubicBezTo>
                  <a:cubicBezTo>
                    <a:pt x="96866" y="325961"/>
                    <a:pt x="74880" y="306452"/>
                    <a:pt x="73353" y="280859"/>
                  </a:cubicBezTo>
                  <a:cubicBezTo>
                    <a:pt x="73305" y="280061"/>
                    <a:pt x="73277" y="279261"/>
                    <a:pt x="73271" y="278461"/>
                  </a:cubicBezTo>
                  <a:cubicBezTo>
                    <a:pt x="72975" y="262989"/>
                    <a:pt x="80538" y="248421"/>
                    <a:pt x="93363" y="239761"/>
                  </a:cubicBezTo>
                  <a:lnTo>
                    <a:pt x="-211" y="239761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4A1699DE-7091-4095-92B5-121D8EF8230C}"/>
              </a:ext>
            </a:extLst>
          </p:cNvPr>
          <p:cNvSpPr/>
          <p:nvPr/>
        </p:nvSpPr>
        <p:spPr>
          <a:xfrm rot="18900000">
            <a:off x="7009543" y="3118787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aphic 431">
            <a:extLst>
              <a:ext uri="{FF2B5EF4-FFF2-40B4-BE49-F238E27FC236}">
                <a16:creationId xmlns:a16="http://schemas.microsoft.com/office/drawing/2014/main" id="{630744DE-EE10-4206-9781-E29CFC6105FD}"/>
              </a:ext>
            </a:extLst>
          </p:cNvPr>
          <p:cNvGrpSpPr/>
          <p:nvPr/>
        </p:nvGrpSpPr>
        <p:grpSpPr>
          <a:xfrm>
            <a:off x="7131255" y="3159589"/>
            <a:ext cx="438885" cy="367850"/>
            <a:chOff x="6649654" y="2560817"/>
            <a:chExt cx="479723" cy="402078"/>
          </a:xfrm>
          <a:noFill/>
        </p:grpSpPr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8F8D7220-605B-46E5-A289-DEA056D13806}"/>
                </a:ext>
              </a:extLst>
            </p:cNvPr>
            <p:cNvSpPr/>
            <p:nvPr/>
          </p:nvSpPr>
          <p:spPr>
            <a:xfrm>
              <a:off x="6649654" y="2777513"/>
              <a:ext cx="479723" cy="185383"/>
            </a:xfrm>
            <a:custGeom>
              <a:avLst/>
              <a:gdLst>
                <a:gd name="connsiteX0" fmla="*/ 193261 w 479723"/>
                <a:gd name="connsiteY0" fmla="*/ 92742 h 185383"/>
                <a:gd name="connsiteX1" fmla="*/ 324779 w 479723"/>
                <a:gd name="connsiteY1" fmla="*/ 92742 h 185383"/>
                <a:gd name="connsiteX2" fmla="*/ 348004 w 479723"/>
                <a:gd name="connsiteY2" fmla="*/ 69516 h 185383"/>
                <a:gd name="connsiteX3" fmla="*/ 348004 w 479723"/>
                <a:gd name="connsiteY3" fmla="*/ 69516 h 185383"/>
                <a:gd name="connsiteX4" fmla="*/ 324779 w 479723"/>
                <a:gd name="connsiteY4" fmla="*/ 46291 h 185383"/>
                <a:gd name="connsiteX5" fmla="*/ 239684 w 479723"/>
                <a:gd name="connsiteY5" fmla="*/ 46291 h 185383"/>
                <a:gd name="connsiteX6" fmla="*/ 100387 w 479723"/>
                <a:gd name="connsiteY6" fmla="*/ -133 h 185383"/>
                <a:gd name="connsiteX7" fmla="*/ 70445 w 479723"/>
                <a:gd name="connsiteY7" fmla="*/ -133 h 185383"/>
                <a:gd name="connsiteX8" fmla="*/ -211 w 479723"/>
                <a:gd name="connsiteY8" fmla="*/ 69684 h 185383"/>
                <a:gd name="connsiteX9" fmla="*/ -211 w 479723"/>
                <a:gd name="connsiteY9" fmla="*/ 70104 h 185383"/>
                <a:gd name="connsiteX10" fmla="*/ -211 w 479723"/>
                <a:gd name="connsiteY10" fmla="*/ 70104 h 185383"/>
                <a:gd name="connsiteX11" fmla="*/ 51613 w 479723"/>
                <a:gd name="connsiteY11" fmla="*/ 137906 h 185383"/>
                <a:gd name="connsiteX12" fmla="*/ 218725 w 479723"/>
                <a:gd name="connsiteY12" fmla="*/ 183293 h 185383"/>
                <a:gd name="connsiteX13" fmla="*/ 260307 w 479723"/>
                <a:gd name="connsiteY13" fmla="*/ 179460 h 185383"/>
                <a:gd name="connsiteX14" fmla="*/ 466175 w 479723"/>
                <a:gd name="connsiteY14" fmla="*/ 80233 h 185383"/>
                <a:gd name="connsiteX15" fmla="*/ 477368 w 479723"/>
                <a:gd name="connsiteY15" fmla="*/ 49453 h 185383"/>
                <a:gd name="connsiteX16" fmla="*/ 477368 w 479723"/>
                <a:gd name="connsiteY16" fmla="*/ 49453 h 185383"/>
                <a:gd name="connsiteX17" fmla="*/ 446587 w 479723"/>
                <a:gd name="connsiteY17" fmla="*/ 38260 h 185383"/>
                <a:gd name="connsiteX18" fmla="*/ 329536 w 479723"/>
                <a:gd name="connsiteY18" fmla="*/ 92826 h 18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9723" h="185383">
                  <a:moveTo>
                    <a:pt x="193261" y="92742"/>
                  </a:moveTo>
                  <a:lnTo>
                    <a:pt x="324779" y="92742"/>
                  </a:lnTo>
                  <a:cubicBezTo>
                    <a:pt x="337600" y="92725"/>
                    <a:pt x="347987" y="82338"/>
                    <a:pt x="348004" y="69516"/>
                  </a:cubicBezTo>
                  <a:lnTo>
                    <a:pt x="348004" y="69516"/>
                  </a:lnTo>
                  <a:cubicBezTo>
                    <a:pt x="347990" y="56694"/>
                    <a:pt x="337600" y="46307"/>
                    <a:pt x="324779" y="46291"/>
                  </a:cubicBezTo>
                  <a:lnTo>
                    <a:pt x="239684" y="46291"/>
                  </a:lnTo>
                  <a:cubicBezTo>
                    <a:pt x="200984" y="-133"/>
                    <a:pt x="100387" y="-133"/>
                    <a:pt x="100387" y="-133"/>
                  </a:cubicBezTo>
                  <a:lnTo>
                    <a:pt x="70445" y="-133"/>
                  </a:lnTo>
                  <a:cubicBezTo>
                    <a:pt x="31656" y="-365"/>
                    <a:pt x="21" y="30892"/>
                    <a:pt x="-211" y="69684"/>
                  </a:cubicBezTo>
                  <a:cubicBezTo>
                    <a:pt x="-211" y="69824"/>
                    <a:pt x="-211" y="69964"/>
                    <a:pt x="-211" y="70104"/>
                  </a:cubicBezTo>
                  <a:lnTo>
                    <a:pt x="-211" y="70104"/>
                  </a:lnTo>
                  <a:cubicBezTo>
                    <a:pt x="-211" y="101808"/>
                    <a:pt x="21019" y="129595"/>
                    <a:pt x="51613" y="137906"/>
                  </a:cubicBezTo>
                  <a:lnTo>
                    <a:pt x="218725" y="183293"/>
                  </a:lnTo>
                  <a:cubicBezTo>
                    <a:pt x="232613" y="186875"/>
                    <a:pt x="247309" y="185504"/>
                    <a:pt x="260307" y="179460"/>
                  </a:cubicBezTo>
                  <a:lnTo>
                    <a:pt x="466175" y="80233"/>
                  </a:lnTo>
                  <a:cubicBezTo>
                    <a:pt x="477732" y="74788"/>
                    <a:pt x="482712" y="61046"/>
                    <a:pt x="477368" y="49453"/>
                  </a:cubicBezTo>
                  <a:lnTo>
                    <a:pt x="477368" y="49453"/>
                  </a:lnTo>
                  <a:cubicBezTo>
                    <a:pt x="471939" y="37890"/>
                    <a:pt x="458172" y="32890"/>
                    <a:pt x="446587" y="38260"/>
                  </a:cubicBezTo>
                  <a:lnTo>
                    <a:pt x="329536" y="92826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35966DA-DFB5-4515-BF70-2DD66FCC74EA}"/>
                </a:ext>
              </a:extLst>
            </p:cNvPr>
            <p:cNvSpPr/>
            <p:nvPr/>
          </p:nvSpPr>
          <p:spPr>
            <a:xfrm>
              <a:off x="6889520" y="2715589"/>
              <a:ext cx="2798" cy="61925"/>
            </a:xfrm>
            <a:custGeom>
              <a:avLst/>
              <a:gdLst>
                <a:gd name="connsiteX0" fmla="*/ 0 w 2798"/>
                <a:gd name="connsiteY0" fmla="*/ 61925 h 61925"/>
                <a:gd name="connsiteX1" fmla="*/ 0 w 2798"/>
                <a:gd name="connsiteY1" fmla="*/ 0 h 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61925">
                  <a:moveTo>
                    <a:pt x="0" y="61925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0D701861-9E79-4872-AA5E-4781C0BEDE28}"/>
                </a:ext>
              </a:extLst>
            </p:cNvPr>
            <p:cNvSpPr/>
            <p:nvPr/>
          </p:nvSpPr>
          <p:spPr>
            <a:xfrm>
              <a:off x="6757974" y="2638217"/>
              <a:ext cx="2798" cy="108320"/>
            </a:xfrm>
            <a:custGeom>
              <a:avLst/>
              <a:gdLst>
                <a:gd name="connsiteX0" fmla="*/ 0 w 2798"/>
                <a:gd name="connsiteY0" fmla="*/ 108321 h 108320"/>
                <a:gd name="connsiteX1" fmla="*/ 0 w 2798"/>
                <a:gd name="connsiteY1" fmla="*/ 0 h 10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08320">
                  <a:moveTo>
                    <a:pt x="0" y="108321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9756D62-883E-4A98-85D8-CFB433D71D79}"/>
                </a:ext>
              </a:extLst>
            </p:cNvPr>
            <p:cNvSpPr/>
            <p:nvPr/>
          </p:nvSpPr>
          <p:spPr>
            <a:xfrm>
              <a:off x="7021094" y="2638217"/>
              <a:ext cx="2798" cy="177969"/>
            </a:xfrm>
            <a:custGeom>
              <a:avLst/>
              <a:gdLst>
                <a:gd name="connsiteX0" fmla="*/ 0 w 2798"/>
                <a:gd name="connsiteY0" fmla="*/ 177969 h 177969"/>
                <a:gd name="connsiteX1" fmla="*/ 0 w 2798"/>
                <a:gd name="connsiteY1" fmla="*/ 0 h 17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77969">
                  <a:moveTo>
                    <a:pt x="0" y="177969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DCAD59F-536E-45A5-A5E6-A0E8AE932A9D}"/>
                </a:ext>
              </a:extLst>
            </p:cNvPr>
            <p:cNvSpPr/>
            <p:nvPr/>
          </p:nvSpPr>
          <p:spPr>
            <a:xfrm>
              <a:off x="6757974" y="2560817"/>
              <a:ext cx="263120" cy="154771"/>
            </a:xfrm>
            <a:custGeom>
              <a:avLst/>
              <a:gdLst>
                <a:gd name="connsiteX0" fmla="*/ 263120 w 263120"/>
                <a:gd name="connsiteY0" fmla="*/ 77400 h 154771"/>
                <a:gd name="connsiteX1" fmla="*/ 131546 w 263120"/>
                <a:gd name="connsiteY1" fmla="*/ 0 h 154771"/>
                <a:gd name="connsiteX2" fmla="*/ 0 w 263120"/>
                <a:gd name="connsiteY2" fmla="*/ 77400 h 154771"/>
                <a:gd name="connsiteX3" fmla="*/ 131546 w 263120"/>
                <a:gd name="connsiteY3" fmla="*/ 154772 h 154771"/>
                <a:gd name="connsiteX4" fmla="*/ 263120 w 263120"/>
                <a:gd name="connsiteY4" fmla="*/ 77400 h 15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120" h="154771">
                  <a:moveTo>
                    <a:pt x="263120" y="77400"/>
                  </a:moveTo>
                  <a:lnTo>
                    <a:pt x="131546" y="0"/>
                  </a:lnTo>
                  <a:lnTo>
                    <a:pt x="0" y="77400"/>
                  </a:lnTo>
                  <a:lnTo>
                    <a:pt x="131546" y="154772"/>
                  </a:lnTo>
                  <a:lnTo>
                    <a:pt x="263120" y="7740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9" name="Freeform: Shape 508">
            <a:extLst>
              <a:ext uri="{FF2B5EF4-FFF2-40B4-BE49-F238E27FC236}">
                <a16:creationId xmlns:a16="http://schemas.microsoft.com/office/drawing/2014/main" id="{3457776D-DE5A-4994-8503-5A877E06E67A}"/>
              </a:ext>
            </a:extLst>
          </p:cNvPr>
          <p:cNvSpPr/>
          <p:nvPr/>
        </p:nvSpPr>
        <p:spPr>
          <a:xfrm rot="18900000">
            <a:off x="8685311" y="3118799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10" name="Graphic 431">
            <a:extLst>
              <a:ext uri="{FF2B5EF4-FFF2-40B4-BE49-F238E27FC236}">
                <a16:creationId xmlns:a16="http://schemas.microsoft.com/office/drawing/2014/main" id="{9ED34528-0859-4C1B-8458-91291EA74992}"/>
              </a:ext>
            </a:extLst>
          </p:cNvPr>
          <p:cNvGrpSpPr/>
          <p:nvPr/>
        </p:nvGrpSpPr>
        <p:grpSpPr>
          <a:xfrm>
            <a:off x="8804936" y="3123979"/>
            <a:ext cx="438920" cy="439072"/>
            <a:chOff x="8479070" y="2521894"/>
            <a:chExt cx="479761" cy="479928"/>
          </a:xfrm>
          <a:noFill/>
        </p:grpSpPr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26F55E-8F49-46F6-B41E-EF3BF6C9704D}"/>
                </a:ext>
              </a:extLst>
            </p:cNvPr>
            <p:cNvSpPr/>
            <p:nvPr/>
          </p:nvSpPr>
          <p:spPr>
            <a:xfrm>
              <a:off x="8479070" y="2614908"/>
              <a:ext cx="148475" cy="139157"/>
            </a:xfrm>
            <a:custGeom>
              <a:avLst/>
              <a:gdLst>
                <a:gd name="connsiteX0" fmla="*/ 148265 w 148475"/>
                <a:gd name="connsiteY0" fmla="*/ 139023 h 139157"/>
                <a:gd name="connsiteX1" fmla="*/ 30738 w 148475"/>
                <a:gd name="connsiteY1" fmla="*/ 139023 h 139157"/>
                <a:gd name="connsiteX2" fmla="*/ -211 w 148475"/>
                <a:gd name="connsiteY2" fmla="*/ 108047 h 139157"/>
                <a:gd name="connsiteX3" fmla="*/ -211 w 148475"/>
                <a:gd name="connsiteY3" fmla="*/ 30815 h 139157"/>
                <a:gd name="connsiteX4" fmla="*/ 30738 w 148475"/>
                <a:gd name="connsiteY4" fmla="*/ -134 h 139157"/>
                <a:gd name="connsiteX5" fmla="*/ 146838 w 148475"/>
                <a:gd name="connsiteY5" fmla="*/ -134 h 139157"/>
                <a:gd name="connsiteX6" fmla="*/ 146838 w 148475"/>
                <a:gd name="connsiteY6" fmla="*/ 108047 h 1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75" h="139157">
                  <a:moveTo>
                    <a:pt x="148265" y="139023"/>
                  </a:moveTo>
                  <a:lnTo>
                    <a:pt x="30738" y="139023"/>
                  </a:lnTo>
                  <a:cubicBezTo>
                    <a:pt x="13641" y="139007"/>
                    <a:pt x="-211" y="125144"/>
                    <a:pt x="-211" y="108047"/>
                  </a:cubicBezTo>
                  <a:lnTo>
                    <a:pt x="-211" y="30815"/>
                  </a:lnTo>
                  <a:cubicBezTo>
                    <a:pt x="-211" y="13723"/>
                    <a:pt x="13641" y="-134"/>
                    <a:pt x="30738" y="-134"/>
                  </a:cubicBezTo>
                  <a:lnTo>
                    <a:pt x="146838" y="-134"/>
                  </a:lnTo>
                  <a:lnTo>
                    <a:pt x="146838" y="108047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9FCA763-B32C-4F8C-8B86-D37FCA0991A8}"/>
                </a:ext>
              </a:extLst>
            </p:cNvPr>
            <p:cNvSpPr/>
            <p:nvPr/>
          </p:nvSpPr>
          <p:spPr>
            <a:xfrm>
              <a:off x="8626091" y="2521894"/>
              <a:ext cx="224420" cy="325017"/>
            </a:xfrm>
            <a:custGeom>
              <a:avLst/>
              <a:gdLst>
                <a:gd name="connsiteX0" fmla="*/ -211 w 224420"/>
                <a:gd name="connsiteY0" fmla="*/ 232037 h 325017"/>
                <a:gd name="connsiteX1" fmla="*/ 224209 w 224420"/>
                <a:gd name="connsiteY1" fmla="*/ 324884 h 325017"/>
                <a:gd name="connsiteX2" fmla="*/ 224209 w 224420"/>
                <a:gd name="connsiteY2" fmla="*/ -134 h 325017"/>
                <a:gd name="connsiteX3" fmla="*/ -211 w 224420"/>
                <a:gd name="connsiteY3" fmla="*/ 92740 h 32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420" h="325017">
                  <a:moveTo>
                    <a:pt x="-211" y="232037"/>
                  </a:moveTo>
                  <a:cubicBezTo>
                    <a:pt x="92635" y="232037"/>
                    <a:pt x="200956" y="278461"/>
                    <a:pt x="224209" y="324884"/>
                  </a:cubicBezTo>
                  <a:lnTo>
                    <a:pt x="224209" y="-134"/>
                  </a:lnTo>
                  <a:cubicBezTo>
                    <a:pt x="200956" y="46289"/>
                    <a:pt x="92691" y="92740"/>
                    <a:pt x="-211" y="92740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4F3E2D4F-6294-4C92-A728-BF494A6FFC85}"/>
                </a:ext>
              </a:extLst>
            </p:cNvPr>
            <p:cNvSpPr/>
            <p:nvPr/>
          </p:nvSpPr>
          <p:spPr>
            <a:xfrm>
              <a:off x="8525465" y="2661191"/>
              <a:ext cx="54174" cy="2798"/>
            </a:xfrm>
            <a:custGeom>
              <a:avLst/>
              <a:gdLst>
                <a:gd name="connsiteX0" fmla="*/ 0 w 54174"/>
                <a:gd name="connsiteY0" fmla="*/ 0 h 2798"/>
                <a:gd name="connsiteX1" fmla="*/ 54174 w 54174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4" h="2798">
                  <a:moveTo>
                    <a:pt x="0" y="0"/>
                  </a:moveTo>
                  <a:lnTo>
                    <a:pt x="54174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25A3D8F7-6D92-4CA0-8C16-404DED387A63}"/>
                </a:ext>
              </a:extLst>
            </p:cNvPr>
            <p:cNvSpPr/>
            <p:nvPr/>
          </p:nvSpPr>
          <p:spPr>
            <a:xfrm>
              <a:off x="8525465" y="2707614"/>
              <a:ext cx="54174" cy="2798"/>
            </a:xfrm>
            <a:custGeom>
              <a:avLst/>
              <a:gdLst>
                <a:gd name="connsiteX0" fmla="*/ 0 w 54174"/>
                <a:gd name="connsiteY0" fmla="*/ 0 h 2798"/>
                <a:gd name="connsiteX1" fmla="*/ 54174 w 54174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74" h="2798">
                  <a:moveTo>
                    <a:pt x="0" y="0"/>
                  </a:moveTo>
                  <a:lnTo>
                    <a:pt x="54174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3E72D363-299A-466F-9914-2C1921C485BE}"/>
                </a:ext>
              </a:extLst>
            </p:cNvPr>
            <p:cNvSpPr/>
            <p:nvPr/>
          </p:nvSpPr>
          <p:spPr>
            <a:xfrm>
              <a:off x="8912408" y="2684388"/>
              <a:ext cx="46423" cy="2798"/>
            </a:xfrm>
            <a:custGeom>
              <a:avLst/>
              <a:gdLst>
                <a:gd name="connsiteX0" fmla="*/ 0 w 46423"/>
                <a:gd name="connsiteY0" fmla="*/ 0 h 2798"/>
                <a:gd name="connsiteX1" fmla="*/ 46423 w 46423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23" h="2798">
                  <a:moveTo>
                    <a:pt x="0" y="0"/>
                  </a:moveTo>
                  <a:lnTo>
                    <a:pt x="46423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83DE6F8-BEF2-4DF1-A4A0-11F291C6B77D}"/>
                </a:ext>
              </a:extLst>
            </p:cNvPr>
            <p:cNvSpPr/>
            <p:nvPr/>
          </p:nvSpPr>
          <p:spPr>
            <a:xfrm>
              <a:off x="8896934" y="2591542"/>
              <a:ext cx="30948" cy="30948"/>
            </a:xfrm>
            <a:custGeom>
              <a:avLst/>
              <a:gdLst>
                <a:gd name="connsiteX0" fmla="*/ 0 w 30948"/>
                <a:gd name="connsiteY0" fmla="*/ 30949 h 30948"/>
                <a:gd name="connsiteX1" fmla="*/ 30949 w 30948"/>
                <a:gd name="connsiteY1" fmla="*/ 0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48" h="30948">
                  <a:moveTo>
                    <a:pt x="0" y="30949"/>
                  </a:moveTo>
                  <a:lnTo>
                    <a:pt x="30949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E5C141E-9065-4A22-8E70-670B0F14630D}"/>
                </a:ext>
              </a:extLst>
            </p:cNvPr>
            <p:cNvSpPr/>
            <p:nvPr/>
          </p:nvSpPr>
          <p:spPr>
            <a:xfrm>
              <a:off x="8896934" y="2738563"/>
              <a:ext cx="30948" cy="30948"/>
            </a:xfrm>
            <a:custGeom>
              <a:avLst/>
              <a:gdLst>
                <a:gd name="connsiteX0" fmla="*/ 0 w 30948"/>
                <a:gd name="connsiteY0" fmla="*/ 0 h 30948"/>
                <a:gd name="connsiteX1" fmla="*/ 30949 w 30948"/>
                <a:gd name="connsiteY1" fmla="*/ 30949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48" h="30948">
                  <a:moveTo>
                    <a:pt x="0" y="0"/>
                  </a:moveTo>
                  <a:lnTo>
                    <a:pt x="30949" y="30949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B753F2FE-1ECA-47E1-B7F3-91C934C51DDE}"/>
                </a:ext>
              </a:extLst>
            </p:cNvPr>
            <p:cNvSpPr/>
            <p:nvPr/>
          </p:nvSpPr>
          <p:spPr>
            <a:xfrm>
              <a:off x="8510131" y="2754065"/>
              <a:ext cx="144924" cy="247757"/>
            </a:xfrm>
            <a:custGeom>
              <a:avLst/>
              <a:gdLst>
                <a:gd name="connsiteX0" fmla="*/ 84772 w 144924"/>
                <a:gd name="connsiteY0" fmla="*/ -134 h 247757"/>
                <a:gd name="connsiteX1" fmla="*/ 143536 w 144924"/>
                <a:gd name="connsiteY1" fmla="*/ 208448 h 247757"/>
                <a:gd name="connsiteX2" fmla="*/ 122325 w 144924"/>
                <a:gd name="connsiteY2" fmla="*/ 246449 h 247757"/>
                <a:gd name="connsiteX3" fmla="*/ 113958 w 144924"/>
                <a:gd name="connsiteY3" fmla="*/ 247624 h 247757"/>
                <a:gd name="connsiteX4" fmla="*/ 113958 w 144924"/>
                <a:gd name="connsiteY4" fmla="*/ 247624 h 247757"/>
                <a:gd name="connsiteX5" fmla="*/ 85192 w 144924"/>
                <a:gd name="connsiteY5" fmla="*/ 227700 h 247757"/>
                <a:gd name="connsiteX6" fmla="*/ -211 w 144924"/>
                <a:gd name="connsiteY6" fmla="*/ 6 h 24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924" h="247757">
                  <a:moveTo>
                    <a:pt x="84772" y="-134"/>
                  </a:moveTo>
                  <a:lnTo>
                    <a:pt x="143536" y="208448"/>
                  </a:lnTo>
                  <a:cubicBezTo>
                    <a:pt x="148181" y="224790"/>
                    <a:pt x="138667" y="241832"/>
                    <a:pt x="122325" y="246449"/>
                  </a:cubicBezTo>
                  <a:cubicBezTo>
                    <a:pt x="119611" y="247232"/>
                    <a:pt x="116784" y="247624"/>
                    <a:pt x="113958" y="247624"/>
                  </a:cubicBezTo>
                  <a:lnTo>
                    <a:pt x="113958" y="247624"/>
                  </a:lnTo>
                  <a:cubicBezTo>
                    <a:pt x="101170" y="247596"/>
                    <a:pt x="89697" y="239677"/>
                    <a:pt x="85192" y="227700"/>
                  </a:cubicBezTo>
                  <a:lnTo>
                    <a:pt x="-211" y="6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8386263E-C73E-4AE8-BD95-92F120B2189F}"/>
                </a:ext>
              </a:extLst>
            </p:cNvPr>
            <p:cNvSpPr/>
            <p:nvPr/>
          </p:nvSpPr>
          <p:spPr>
            <a:xfrm>
              <a:off x="8610588" y="2756388"/>
              <a:ext cx="46451" cy="51851"/>
            </a:xfrm>
            <a:custGeom>
              <a:avLst/>
              <a:gdLst>
                <a:gd name="connsiteX0" fmla="*/ 46240 w 46451"/>
                <a:gd name="connsiteY0" fmla="*/ -134 h 51851"/>
                <a:gd name="connsiteX1" fmla="*/ 45876 w 46451"/>
                <a:gd name="connsiteY1" fmla="*/ 28856 h 51851"/>
                <a:gd name="connsiteX2" fmla="*/ 23015 w 46451"/>
                <a:gd name="connsiteY2" fmla="*/ 51718 h 51851"/>
                <a:gd name="connsiteX3" fmla="*/ -211 w 46451"/>
                <a:gd name="connsiteY3" fmla="*/ 51718 h 5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51" h="51851">
                  <a:moveTo>
                    <a:pt x="46240" y="-134"/>
                  </a:moveTo>
                  <a:lnTo>
                    <a:pt x="45876" y="28856"/>
                  </a:lnTo>
                  <a:cubicBezTo>
                    <a:pt x="45876" y="41482"/>
                    <a:pt x="35635" y="51718"/>
                    <a:pt x="23015" y="51718"/>
                  </a:cubicBezTo>
                  <a:lnTo>
                    <a:pt x="-211" y="51718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0" name="Freeform: Shape 519">
            <a:extLst>
              <a:ext uri="{FF2B5EF4-FFF2-40B4-BE49-F238E27FC236}">
                <a16:creationId xmlns:a16="http://schemas.microsoft.com/office/drawing/2014/main" id="{6DD8BDD8-DDB4-452C-862C-35B9FD123634}"/>
              </a:ext>
            </a:extLst>
          </p:cNvPr>
          <p:cNvSpPr/>
          <p:nvPr/>
        </p:nvSpPr>
        <p:spPr>
          <a:xfrm rot="18900000">
            <a:off x="8685322" y="1309215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1" name="Graphic 431">
            <a:extLst>
              <a:ext uri="{FF2B5EF4-FFF2-40B4-BE49-F238E27FC236}">
                <a16:creationId xmlns:a16="http://schemas.microsoft.com/office/drawing/2014/main" id="{FBFE7E81-5C0D-4794-A7B0-7366A0E6E222}"/>
              </a:ext>
            </a:extLst>
          </p:cNvPr>
          <p:cNvGrpSpPr/>
          <p:nvPr/>
        </p:nvGrpSpPr>
        <p:grpSpPr>
          <a:xfrm>
            <a:off x="8767483" y="1297745"/>
            <a:ext cx="438945" cy="438945"/>
            <a:chOff x="8438132" y="525729"/>
            <a:chExt cx="479789" cy="479789"/>
          </a:xfrm>
          <a:noFill/>
        </p:grpSpPr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D674CBB-EE16-4B35-B960-8C431FEE025A}"/>
                </a:ext>
              </a:extLst>
            </p:cNvPr>
            <p:cNvSpPr/>
            <p:nvPr/>
          </p:nvSpPr>
          <p:spPr>
            <a:xfrm>
              <a:off x="8600627" y="525729"/>
              <a:ext cx="2798" cy="162494"/>
            </a:xfrm>
            <a:custGeom>
              <a:avLst/>
              <a:gdLst>
                <a:gd name="connsiteX0" fmla="*/ 0 w 2798"/>
                <a:gd name="connsiteY0" fmla="*/ 162495 h 162494"/>
                <a:gd name="connsiteX1" fmla="*/ 0 w 2798"/>
                <a:gd name="connsiteY1" fmla="*/ 0 h 16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62494">
                  <a:moveTo>
                    <a:pt x="0" y="162495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1B73446-3B2C-4B9C-A2C6-C1805C0F1A83}"/>
                </a:ext>
              </a:extLst>
            </p:cNvPr>
            <p:cNvSpPr/>
            <p:nvPr/>
          </p:nvSpPr>
          <p:spPr>
            <a:xfrm>
              <a:off x="8438132" y="688224"/>
              <a:ext cx="479789" cy="317294"/>
            </a:xfrm>
            <a:custGeom>
              <a:avLst/>
              <a:gdLst>
                <a:gd name="connsiteX0" fmla="*/ 0 w 479789"/>
                <a:gd name="connsiteY0" fmla="*/ 178641 h 317294"/>
                <a:gd name="connsiteX1" fmla="*/ 162495 w 479789"/>
                <a:gd name="connsiteY1" fmla="*/ 0 h 317294"/>
                <a:gd name="connsiteX2" fmla="*/ 479789 w 479789"/>
                <a:gd name="connsiteY2" fmla="*/ 317294 h 317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789" h="317294">
                  <a:moveTo>
                    <a:pt x="0" y="178641"/>
                  </a:moveTo>
                  <a:lnTo>
                    <a:pt x="162495" y="0"/>
                  </a:lnTo>
                  <a:lnTo>
                    <a:pt x="479789" y="31729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32707EF7-499F-4A10-A0AF-335508D6DF74}"/>
                </a:ext>
              </a:extLst>
            </p:cNvPr>
            <p:cNvSpPr/>
            <p:nvPr/>
          </p:nvSpPr>
          <p:spPr>
            <a:xfrm>
              <a:off x="8732201" y="743433"/>
              <a:ext cx="185720" cy="122787"/>
            </a:xfrm>
            <a:custGeom>
              <a:avLst/>
              <a:gdLst>
                <a:gd name="connsiteX0" fmla="*/ 0 w 185720"/>
                <a:gd name="connsiteY0" fmla="*/ 69117 h 122787"/>
                <a:gd name="connsiteX1" fmla="*/ 62849 w 185720"/>
                <a:gd name="connsiteY1" fmla="*/ 0 h 122787"/>
                <a:gd name="connsiteX2" fmla="*/ 185720 w 185720"/>
                <a:gd name="connsiteY2" fmla="*/ 122788 h 12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20" h="122787">
                  <a:moveTo>
                    <a:pt x="0" y="69117"/>
                  </a:moveTo>
                  <a:lnTo>
                    <a:pt x="62849" y="0"/>
                  </a:lnTo>
                  <a:lnTo>
                    <a:pt x="185720" y="122788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6153D00-1B77-4BD5-9FB5-85EE15662B41}"/>
                </a:ext>
              </a:extLst>
            </p:cNvPr>
            <p:cNvSpPr/>
            <p:nvPr/>
          </p:nvSpPr>
          <p:spPr>
            <a:xfrm>
              <a:off x="8600627" y="525729"/>
              <a:ext cx="100597" cy="61897"/>
            </a:xfrm>
            <a:custGeom>
              <a:avLst/>
              <a:gdLst>
                <a:gd name="connsiteX0" fmla="*/ 30977 w 100597"/>
                <a:gd name="connsiteY0" fmla="*/ 0 h 61897"/>
                <a:gd name="connsiteX1" fmla="*/ 100598 w 100597"/>
                <a:gd name="connsiteY1" fmla="*/ 0 h 61897"/>
                <a:gd name="connsiteX2" fmla="*/ 100598 w 100597"/>
                <a:gd name="connsiteY2" fmla="*/ 61897 h 61897"/>
                <a:gd name="connsiteX3" fmla="*/ 0 w 100597"/>
                <a:gd name="connsiteY3" fmla="*/ 61897 h 61897"/>
                <a:gd name="connsiteX4" fmla="*/ 0 w 100597"/>
                <a:gd name="connsiteY4" fmla="*/ 0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97" h="61897">
                  <a:moveTo>
                    <a:pt x="30977" y="0"/>
                  </a:moveTo>
                  <a:lnTo>
                    <a:pt x="100598" y="0"/>
                  </a:lnTo>
                  <a:lnTo>
                    <a:pt x="100598" y="61897"/>
                  </a:lnTo>
                  <a:lnTo>
                    <a:pt x="0" y="61897"/>
                  </a:lnTo>
                  <a:lnTo>
                    <a:pt x="0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3BDA628-2660-4B61-9D3A-F9E1E5FD8A62}"/>
                </a:ext>
              </a:extLst>
            </p:cNvPr>
            <p:cNvSpPr/>
            <p:nvPr/>
          </p:nvSpPr>
          <p:spPr>
            <a:xfrm>
              <a:off x="8492334" y="742398"/>
              <a:ext cx="247645" cy="232199"/>
            </a:xfrm>
            <a:custGeom>
              <a:avLst/>
              <a:gdLst>
                <a:gd name="connsiteX0" fmla="*/ 108110 w 247645"/>
                <a:gd name="connsiteY0" fmla="*/ -134 h 232199"/>
                <a:gd name="connsiteX1" fmla="*/ 84884 w 247645"/>
                <a:gd name="connsiteY1" fmla="*/ 23092 h 232199"/>
                <a:gd name="connsiteX2" fmla="*/ 84884 w 247645"/>
                <a:gd name="connsiteY2" fmla="*/ 23092 h 232199"/>
                <a:gd name="connsiteX3" fmla="*/ 123612 w 247645"/>
                <a:gd name="connsiteY3" fmla="*/ 61820 h 232199"/>
                <a:gd name="connsiteX4" fmla="*/ 146810 w 247645"/>
                <a:gd name="connsiteY4" fmla="*/ 92768 h 232199"/>
                <a:gd name="connsiteX5" fmla="*/ 123612 w 247645"/>
                <a:gd name="connsiteY5" fmla="*/ 115994 h 232199"/>
                <a:gd name="connsiteX6" fmla="*/ 38489 w 247645"/>
                <a:gd name="connsiteY6" fmla="*/ 146943 h 232199"/>
                <a:gd name="connsiteX7" fmla="*/ -211 w 247645"/>
                <a:gd name="connsiteY7" fmla="*/ 193366 h 232199"/>
                <a:gd name="connsiteX8" fmla="*/ 38489 w 247645"/>
                <a:gd name="connsiteY8" fmla="*/ 232066 h 232199"/>
                <a:gd name="connsiteX9" fmla="*/ 247435 w 247645"/>
                <a:gd name="connsiteY9" fmla="*/ 232066 h 232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645" h="232199">
                  <a:moveTo>
                    <a:pt x="108110" y="-134"/>
                  </a:moveTo>
                  <a:lnTo>
                    <a:pt x="84884" y="23092"/>
                  </a:lnTo>
                  <a:lnTo>
                    <a:pt x="84884" y="23092"/>
                  </a:lnTo>
                  <a:lnTo>
                    <a:pt x="123612" y="61820"/>
                  </a:lnTo>
                  <a:cubicBezTo>
                    <a:pt x="139478" y="77126"/>
                    <a:pt x="147061" y="81631"/>
                    <a:pt x="146810" y="92768"/>
                  </a:cubicBezTo>
                  <a:cubicBezTo>
                    <a:pt x="146530" y="105584"/>
                    <a:pt x="139310" y="109950"/>
                    <a:pt x="123612" y="115994"/>
                  </a:cubicBezTo>
                  <a:lnTo>
                    <a:pt x="38489" y="146943"/>
                  </a:lnTo>
                  <a:cubicBezTo>
                    <a:pt x="15264" y="154666"/>
                    <a:pt x="-211" y="171987"/>
                    <a:pt x="-211" y="193366"/>
                  </a:cubicBezTo>
                  <a:cubicBezTo>
                    <a:pt x="-211" y="214739"/>
                    <a:pt x="17111" y="232066"/>
                    <a:pt x="38489" y="232066"/>
                  </a:cubicBezTo>
                  <a:lnTo>
                    <a:pt x="247435" y="232066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7" name="Freeform: Shape 526">
            <a:extLst>
              <a:ext uri="{FF2B5EF4-FFF2-40B4-BE49-F238E27FC236}">
                <a16:creationId xmlns:a16="http://schemas.microsoft.com/office/drawing/2014/main" id="{392A0C27-B12D-4A3C-9F5F-9B1D144C83B5}"/>
              </a:ext>
            </a:extLst>
          </p:cNvPr>
          <p:cNvSpPr/>
          <p:nvPr/>
        </p:nvSpPr>
        <p:spPr>
          <a:xfrm rot="18900000">
            <a:off x="9398968" y="1309207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8" name="Graphic 431">
            <a:extLst>
              <a:ext uri="{FF2B5EF4-FFF2-40B4-BE49-F238E27FC236}">
                <a16:creationId xmlns:a16="http://schemas.microsoft.com/office/drawing/2014/main" id="{26114AD3-38D2-4926-BE5A-29ACB2ABAAC8}"/>
              </a:ext>
            </a:extLst>
          </p:cNvPr>
          <p:cNvGrpSpPr/>
          <p:nvPr/>
        </p:nvGrpSpPr>
        <p:grpSpPr>
          <a:xfrm>
            <a:off x="9526910" y="1297745"/>
            <a:ext cx="439109" cy="438920"/>
            <a:chOff x="9268224" y="525729"/>
            <a:chExt cx="479968" cy="479761"/>
          </a:xfrm>
          <a:noFill/>
        </p:grpSpPr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7814353-C38A-4A99-A085-E69EA7BC50CF}"/>
                </a:ext>
              </a:extLst>
            </p:cNvPr>
            <p:cNvSpPr/>
            <p:nvPr/>
          </p:nvSpPr>
          <p:spPr>
            <a:xfrm>
              <a:off x="9514090" y="612755"/>
              <a:ext cx="147020" cy="147048"/>
            </a:xfrm>
            <a:custGeom>
              <a:avLst/>
              <a:gdLst>
                <a:gd name="connsiteX0" fmla="*/ 0 w 147020"/>
                <a:gd name="connsiteY0" fmla="*/ 147048 h 147048"/>
                <a:gd name="connsiteX1" fmla="*/ 147020 w 147020"/>
                <a:gd name="connsiteY1" fmla="*/ 0 h 14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020" h="147048">
                  <a:moveTo>
                    <a:pt x="0" y="147048"/>
                  </a:moveTo>
                  <a:lnTo>
                    <a:pt x="14702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0197ED3D-AC09-44C6-9BDE-911CA2409DE7}"/>
                </a:ext>
              </a:extLst>
            </p:cNvPr>
            <p:cNvSpPr/>
            <p:nvPr/>
          </p:nvSpPr>
          <p:spPr>
            <a:xfrm>
              <a:off x="9485072" y="742370"/>
              <a:ext cx="46422" cy="46451"/>
            </a:xfrm>
            <a:custGeom>
              <a:avLst/>
              <a:gdLst>
                <a:gd name="connsiteX0" fmla="*/ 11613 w 46422"/>
                <a:gd name="connsiteY0" fmla="*/ 0 h 46451"/>
                <a:gd name="connsiteX1" fmla="*/ 0 w 46422"/>
                <a:gd name="connsiteY1" fmla="*/ 46451 h 46451"/>
                <a:gd name="connsiteX2" fmla="*/ 46423 w 46422"/>
                <a:gd name="connsiteY2" fmla="*/ 34810 h 46451"/>
                <a:gd name="connsiteX3" fmla="*/ 11613 w 46422"/>
                <a:gd name="connsiteY3" fmla="*/ 0 h 4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22" h="46451">
                  <a:moveTo>
                    <a:pt x="11613" y="0"/>
                  </a:moveTo>
                  <a:lnTo>
                    <a:pt x="0" y="46451"/>
                  </a:lnTo>
                  <a:lnTo>
                    <a:pt x="46423" y="34810"/>
                  </a:lnTo>
                  <a:lnTo>
                    <a:pt x="11613" y="0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EC1FA12B-F558-4F44-88CD-237D27CBF0B8}"/>
                </a:ext>
              </a:extLst>
            </p:cNvPr>
            <p:cNvSpPr/>
            <p:nvPr/>
          </p:nvSpPr>
          <p:spPr>
            <a:xfrm>
              <a:off x="9651529" y="525729"/>
              <a:ext cx="56032" cy="87025"/>
            </a:xfrm>
            <a:custGeom>
              <a:avLst/>
              <a:gdLst>
                <a:gd name="connsiteX0" fmla="*/ 50030 w 56032"/>
                <a:gd name="connsiteY0" fmla="*/ -134 h 87025"/>
                <a:gd name="connsiteX1" fmla="*/ 3578 w 56032"/>
                <a:gd name="connsiteY1" fmla="*/ 46261 h 87025"/>
                <a:gd name="connsiteX2" fmla="*/ 9399 w 56032"/>
                <a:gd name="connsiteY2" fmla="*/ 86892 h 87025"/>
                <a:gd name="connsiteX3" fmla="*/ 55822 w 56032"/>
                <a:gd name="connsiteY3" fmla="*/ 40497 h 8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32" h="87025">
                  <a:moveTo>
                    <a:pt x="50030" y="-134"/>
                  </a:moveTo>
                  <a:lnTo>
                    <a:pt x="3578" y="46261"/>
                  </a:lnTo>
                  <a:cubicBezTo>
                    <a:pt x="3578" y="46261"/>
                    <a:pt x="-8034" y="69515"/>
                    <a:pt x="9399" y="86892"/>
                  </a:cubicBezTo>
                  <a:lnTo>
                    <a:pt x="55822" y="40497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ADFD45A-416D-47D6-9B0E-E7797ADF9786}"/>
                </a:ext>
              </a:extLst>
            </p:cNvPr>
            <p:cNvSpPr/>
            <p:nvPr/>
          </p:nvSpPr>
          <p:spPr>
            <a:xfrm>
              <a:off x="9661138" y="566360"/>
              <a:ext cx="87053" cy="56004"/>
            </a:xfrm>
            <a:custGeom>
              <a:avLst/>
              <a:gdLst>
                <a:gd name="connsiteX0" fmla="*/ 46212 w 87053"/>
                <a:gd name="connsiteY0" fmla="*/ -134 h 56004"/>
                <a:gd name="connsiteX1" fmla="*/ -211 w 87053"/>
                <a:gd name="connsiteY1" fmla="*/ 46261 h 56004"/>
                <a:gd name="connsiteX2" fmla="*/ 40420 w 87053"/>
                <a:gd name="connsiteY2" fmla="*/ 52082 h 56004"/>
                <a:gd name="connsiteX3" fmla="*/ 86843 w 87053"/>
                <a:gd name="connsiteY3" fmla="*/ 5631 h 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53" h="56004">
                  <a:moveTo>
                    <a:pt x="46212" y="-134"/>
                  </a:moveTo>
                  <a:lnTo>
                    <a:pt x="-211" y="46261"/>
                  </a:lnTo>
                  <a:cubicBezTo>
                    <a:pt x="17194" y="63694"/>
                    <a:pt x="40420" y="52082"/>
                    <a:pt x="40420" y="52082"/>
                  </a:cubicBezTo>
                  <a:lnTo>
                    <a:pt x="86843" y="5631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ADBA2C2-A4DA-4D14-BD72-DD0F289D5415}"/>
                </a:ext>
              </a:extLst>
            </p:cNvPr>
            <p:cNvSpPr/>
            <p:nvPr/>
          </p:nvSpPr>
          <p:spPr>
            <a:xfrm>
              <a:off x="9622606" y="956269"/>
              <a:ext cx="40434" cy="49221"/>
            </a:xfrm>
            <a:custGeom>
              <a:avLst/>
              <a:gdLst>
                <a:gd name="connsiteX0" fmla="*/ 0 w 40434"/>
                <a:gd name="connsiteY0" fmla="*/ 0 h 49221"/>
                <a:gd name="connsiteX1" fmla="*/ 40435 w 40434"/>
                <a:gd name="connsiteY1" fmla="*/ 49221 h 4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4" h="49221">
                  <a:moveTo>
                    <a:pt x="0" y="0"/>
                  </a:moveTo>
                  <a:lnTo>
                    <a:pt x="40435" y="49221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39D9618-D872-4FFC-A934-E8F4D725C0AB}"/>
                </a:ext>
              </a:extLst>
            </p:cNvPr>
            <p:cNvSpPr/>
            <p:nvPr/>
          </p:nvSpPr>
          <p:spPr>
            <a:xfrm>
              <a:off x="9307103" y="956269"/>
              <a:ext cx="40406" cy="49221"/>
            </a:xfrm>
            <a:custGeom>
              <a:avLst/>
              <a:gdLst>
                <a:gd name="connsiteX0" fmla="*/ 0 w 40406"/>
                <a:gd name="connsiteY0" fmla="*/ 49221 h 49221"/>
                <a:gd name="connsiteX1" fmla="*/ 40407 w 40406"/>
                <a:gd name="connsiteY1" fmla="*/ 0 h 4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06" h="49221">
                  <a:moveTo>
                    <a:pt x="0" y="49221"/>
                  </a:moveTo>
                  <a:lnTo>
                    <a:pt x="40407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AF646E2-7AAD-4A11-AF26-6D2BAC222031}"/>
                </a:ext>
              </a:extLst>
            </p:cNvPr>
            <p:cNvSpPr/>
            <p:nvPr/>
          </p:nvSpPr>
          <p:spPr>
            <a:xfrm>
              <a:off x="9268224" y="572000"/>
              <a:ext cx="433401" cy="433420"/>
            </a:xfrm>
            <a:custGeom>
              <a:avLst/>
              <a:gdLst>
                <a:gd name="connsiteX0" fmla="*/ 346448 w 433401"/>
                <a:gd name="connsiteY0" fmla="*/ 43167 h 433420"/>
                <a:gd name="connsiteX1" fmla="*/ 43089 w 433401"/>
                <a:gd name="connsiteY1" fmla="*/ 86627 h 433420"/>
                <a:gd name="connsiteX2" fmla="*/ 86546 w 433401"/>
                <a:gd name="connsiteY2" fmla="*/ 389986 h 433420"/>
                <a:gd name="connsiteX3" fmla="*/ 389905 w 433401"/>
                <a:gd name="connsiteY3" fmla="*/ 346526 h 433420"/>
                <a:gd name="connsiteX4" fmla="*/ 390157 w 433401"/>
                <a:gd name="connsiteY4" fmla="*/ 86960 h 43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401" h="433420">
                  <a:moveTo>
                    <a:pt x="346448" y="43167"/>
                  </a:moveTo>
                  <a:cubicBezTo>
                    <a:pt x="250664" y="-28603"/>
                    <a:pt x="114864" y="-9144"/>
                    <a:pt x="43089" y="86627"/>
                  </a:cubicBezTo>
                  <a:cubicBezTo>
                    <a:pt x="-28686" y="182397"/>
                    <a:pt x="-9210" y="318216"/>
                    <a:pt x="86546" y="389986"/>
                  </a:cubicBezTo>
                  <a:cubicBezTo>
                    <a:pt x="182330" y="461755"/>
                    <a:pt x="318130" y="442296"/>
                    <a:pt x="389905" y="346526"/>
                  </a:cubicBezTo>
                  <a:cubicBezTo>
                    <a:pt x="447521" y="269630"/>
                    <a:pt x="447633" y="163968"/>
                    <a:pt x="390157" y="86960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5E21878-8030-403E-AEE7-070B46829B21}"/>
                </a:ext>
              </a:extLst>
            </p:cNvPr>
            <p:cNvSpPr/>
            <p:nvPr/>
          </p:nvSpPr>
          <p:spPr>
            <a:xfrm>
              <a:off x="9446484" y="759103"/>
              <a:ext cx="68445" cy="68447"/>
            </a:xfrm>
            <a:custGeom>
              <a:avLst/>
              <a:gdLst>
                <a:gd name="connsiteX0" fmla="*/ 13920 w 68445"/>
                <a:gd name="connsiteY0" fmla="*/ -134 h 68447"/>
                <a:gd name="connsiteX1" fmla="*/ 11122 w 68445"/>
                <a:gd name="connsiteY1" fmla="*/ 2245 h 68447"/>
                <a:gd name="connsiteX2" fmla="*/ 11122 w 68445"/>
                <a:gd name="connsiteY2" fmla="*/ 56979 h 68447"/>
                <a:gd name="connsiteX3" fmla="*/ 65856 w 68445"/>
                <a:gd name="connsiteY3" fmla="*/ 56979 h 68447"/>
                <a:gd name="connsiteX4" fmla="*/ 68235 w 68445"/>
                <a:gd name="connsiteY4" fmla="*/ 54180 h 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45" h="68447">
                  <a:moveTo>
                    <a:pt x="13920" y="-134"/>
                  </a:moveTo>
                  <a:cubicBezTo>
                    <a:pt x="12941" y="599"/>
                    <a:pt x="12017" y="1394"/>
                    <a:pt x="11122" y="2245"/>
                  </a:cubicBezTo>
                  <a:cubicBezTo>
                    <a:pt x="-3988" y="17358"/>
                    <a:pt x="-3988" y="41865"/>
                    <a:pt x="11122" y="56979"/>
                  </a:cubicBezTo>
                  <a:cubicBezTo>
                    <a:pt x="26233" y="72092"/>
                    <a:pt x="50746" y="72092"/>
                    <a:pt x="65856" y="56979"/>
                  </a:cubicBezTo>
                  <a:cubicBezTo>
                    <a:pt x="66752" y="56055"/>
                    <a:pt x="67423" y="55020"/>
                    <a:pt x="68235" y="54180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AFFB1358-E84F-4AC8-A9A9-490F78A465D2}"/>
                </a:ext>
              </a:extLst>
            </p:cNvPr>
            <p:cNvSpPr/>
            <p:nvPr/>
          </p:nvSpPr>
          <p:spPr>
            <a:xfrm>
              <a:off x="9392083" y="695995"/>
              <a:ext cx="185765" cy="185791"/>
            </a:xfrm>
            <a:custGeom>
              <a:avLst/>
              <a:gdLst>
                <a:gd name="connsiteX0" fmla="*/ 132738 w 185765"/>
                <a:gd name="connsiteY0" fmla="*/ 8968 h 185791"/>
                <a:gd name="connsiteX1" fmla="*/ 8887 w 185765"/>
                <a:gd name="connsiteY1" fmla="*/ 52708 h 185791"/>
                <a:gd name="connsiteX2" fmla="*/ 52623 w 185765"/>
                <a:gd name="connsiteY2" fmla="*/ 176556 h 185791"/>
                <a:gd name="connsiteX3" fmla="*/ 176474 w 185765"/>
                <a:gd name="connsiteY3" fmla="*/ 132816 h 185791"/>
                <a:gd name="connsiteX4" fmla="*/ 176502 w 185765"/>
                <a:gd name="connsiteY4" fmla="*/ 52761 h 18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65" h="185791">
                  <a:moveTo>
                    <a:pt x="132738" y="8968"/>
                  </a:moveTo>
                  <a:cubicBezTo>
                    <a:pt x="86454" y="-13152"/>
                    <a:pt x="31021" y="6430"/>
                    <a:pt x="8887" y="52708"/>
                  </a:cubicBezTo>
                  <a:cubicBezTo>
                    <a:pt x="-13220" y="98985"/>
                    <a:pt x="6340" y="154433"/>
                    <a:pt x="52623" y="176556"/>
                  </a:cubicBezTo>
                  <a:cubicBezTo>
                    <a:pt x="98907" y="198676"/>
                    <a:pt x="154368" y="179094"/>
                    <a:pt x="176474" y="132816"/>
                  </a:cubicBezTo>
                  <a:cubicBezTo>
                    <a:pt x="188563" y="107503"/>
                    <a:pt x="188591" y="78080"/>
                    <a:pt x="176502" y="52761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DA09E04-878C-472A-911B-1685EC6377DA}"/>
                </a:ext>
              </a:extLst>
            </p:cNvPr>
            <p:cNvSpPr/>
            <p:nvPr/>
          </p:nvSpPr>
          <p:spPr>
            <a:xfrm>
              <a:off x="9330379" y="634073"/>
              <a:ext cx="309506" cy="309522"/>
            </a:xfrm>
            <a:custGeom>
              <a:avLst/>
              <a:gdLst>
                <a:gd name="connsiteX0" fmla="*/ 239829 w 309506"/>
                <a:gd name="connsiteY0" fmla="*/ 25502 h 309522"/>
                <a:gd name="connsiteX1" fmla="*/ 25426 w 309506"/>
                <a:gd name="connsiteY1" fmla="*/ 69348 h 309522"/>
                <a:gd name="connsiteX2" fmla="*/ 69275 w 309506"/>
                <a:gd name="connsiteY2" fmla="*/ 283753 h 309522"/>
                <a:gd name="connsiteX3" fmla="*/ 283678 w 309506"/>
                <a:gd name="connsiteY3" fmla="*/ 239905 h 309522"/>
                <a:gd name="connsiteX4" fmla="*/ 283622 w 309506"/>
                <a:gd name="connsiteY4" fmla="*/ 69267 h 30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06" h="309522">
                  <a:moveTo>
                    <a:pt x="239829" y="25502"/>
                  </a:moveTo>
                  <a:cubicBezTo>
                    <a:pt x="168501" y="-21595"/>
                    <a:pt x="72521" y="-1966"/>
                    <a:pt x="25426" y="69348"/>
                  </a:cubicBezTo>
                  <a:cubicBezTo>
                    <a:pt x="-21668" y="140664"/>
                    <a:pt x="-2052" y="236656"/>
                    <a:pt x="69275" y="283753"/>
                  </a:cubicBezTo>
                  <a:cubicBezTo>
                    <a:pt x="140575" y="330851"/>
                    <a:pt x="236583" y="311218"/>
                    <a:pt x="283678" y="239905"/>
                  </a:cubicBezTo>
                  <a:cubicBezTo>
                    <a:pt x="317844" y="188154"/>
                    <a:pt x="317844" y="120995"/>
                    <a:pt x="283622" y="69267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9" name="Freeform: Shape 538">
            <a:extLst>
              <a:ext uri="{FF2B5EF4-FFF2-40B4-BE49-F238E27FC236}">
                <a16:creationId xmlns:a16="http://schemas.microsoft.com/office/drawing/2014/main" id="{493EFCAC-AB0D-4BF4-A05D-DAFBEA2EA1D0}"/>
              </a:ext>
            </a:extLst>
          </p:cNvPr>
          <p:cNvSpPr/>
          <p:nvPr/>
        </p:nvSpPr>
        <p:spPr>
          <a:xfrm rot="18900000">
            <a:off x="9398957" y="3118816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40" name="Graphic 431">
            <a:extLst>
              <a:ext uri="{FF2B5EF4-FFF2-40B4-BE49-F238E27FC236}">
                <a16:creationId xmlns:a16="http://schemas.microsoft.com/office/drawing/2014/main" id="{23FE0722-B85A-49F2-AB12-E100608AF313}"/>
              </a:ext>
            </a:extLst>
          </p:cNvPr>
          <p:cNvGrpSpPr/>
          <p:nvPr/>
        </p:nvGrpSpPr>
        <p:grpSpPr>
          <a:xfrm>
            <a:off x="9523592" y="3123979"/>
            <a:ext cx="438945" cy="438945"/>
            <a:chOff x="9264597" y="2521894"/>
            <a:chExt cx="479789" cy="479789"/>
          </a:xfrm>
          <a:noFill/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8A7C679D-DCE0-4EEF-BE2A-82AB664684B9}"/>
                </a:ext>
              </a:extLst>
            </p:cNvPr>
            <p:cNvSpPr/>
            <p:nvPr/>
          </p:nvSpPr>
          <p:spPr>
            <a:xfrm>
              <a:off x="9458069" y="2715365"/>
              <a:ext cx="92873" cy="46423"/>
            </a:xfrm>
            <a:custGeom>
              <a:avLst/>
              <a:gdLst>
                <a:gd name="connsiteX0" fmla="*/ 0 w 92873"/>
                <a:gd name="connsiteY0" fmla="*/ 23198 h 46423"/>
                <a:gd name="connsiteX1" fmla="*/ 46423 w 92873"/>
                <a:gd name="connsiteY1" fmla="*/ 0 h 46423"/>
                <a:gd name="connsiteX2" fmla="*/ 92874 w 92873"/>
                <a:gd name="connsiteY2" fmla="*/ 23198 h 46423"/>
                <a:gd name="connsiteX3" fmla="*/ 46423 w 92873"/>
                <a:gd name="connsiteY3" fmla="*/ 46423 h 46423"/>
                <a:gd name="connsiteX4" fmla="*/ 0 w 92873"/>
                <a:gd name="connsiteY4" fmla="*/ 23198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3" h="46423">
                  <a:moveTo>
                    <a:pt x="0" y="23198"/>
                  </a:moveTo>
                  <a:lnTo>
                    <a:pt x="46423" y="0"/>
                  </a:lnTo>
                  <a:lnTo>
                    <a:pt x="92874" y="23198"/>
                  </a:lnTo>
                  <a:lnTo>
                    <a:pt x="46423" y="46423"/>
                  </a:lnTo>
                  <a:lnTo>
                    <a:pt x="0" y="23198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2DBC517-205D-4B44-9ACB-0A338C0A52AD}"/>
                </a:ext>
              </a:extLst>
            </p:cNvPr>
            <p:cNvSpPr/>
            <p:nvPr/>
          </p:nvSpPr>
          <p:spPr>
            <a:xfrm>
              <a:off x="9581892" y="2715365"/>
              <a:ext cx="92874" cy="46423"/>
            </a:xfrm>
            <a:custGeom>
              <a:avLst/>
              <a:gdLst>
                <a:gd name="connsiteX0" fmla="*/ 0 w 92874"/>
                <a:gd name="connsiteY0" fmla="*/ 0 h 46423"/>
                <a:gd name="connsiteX1" fmla="*/ 92874 w 92874"/>
                <a:gd name="connsiteY1" fmla="*/ 0 h 46423"/>
                <a:gd name="connsiteX2" fmla="*/ 92874 w 92874"/>
                <a:gd name="connsiteY2" fmla="*/ 46423 h 46423"/>
                <a:gd name="connsiteX3" fmla="*/ 0 w 92874"/>
                <a:gd name="connsiteY3" fmla="*/ 46423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874" h="46423">
                  <a:moveTo>
                    <a:pt x="0" y="0"/>
                  </a:moveTo>
                  <a:lnTo>
                    <a:pt x="92874" y="0"/>
                  </a:lnTo>
                  <a:lnTo>
                    <a:pt x="92874" y="46423"/>
                  </a:lnTo>
                  <a:lnTo>
                    <a:pt x="0" y="46423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F62703B-0E98-4C59-BADF-2A4B7F1AE661}"/>
                </a:ext>
              </a:extLst>
            </p:cNvPr>
            <p:cNvSpPr/>
            <p:nvPr/>
          </p:nvSpPr>
          <p:spPr>
            <a:xfrm>
              <a:off x="9334246" y="2715365"/>
              <a:ext cx="92874" cy="46423"/>
            </a:xfrm>
            <a:custGeom>
              <a:avLst/>
              <a:gdLst>
                <a:gd name="connsiteX0" fmla="*/ 0 w 92874"/>
                <a:gd name="connsiteY0" fmla="*/ 0 h 46423"/>
                <a:gd name="connsiteX1" fmla="*/ 92874 w 92874"/>
                <a:gd name="connsiteY1" fmla="*/ 0 h 46423"/>
                <a:gd name="connsiteX2" fmla="*/ 92874 w 92874"/>
                <a:gd name="connsiteY2" fmla="*/ 46423 h 46423"/>
                <a:gd name="connsiteX3" fmla="*/ 0 w 92874"/>
                <a:gd name="connsiteY3" fmla="*/ 46423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874" h="46423">
                  <a:moveTo>
                    <a:pt x="0" y="0"/>
                  </a:moveTo>
                  <a:lnTo>
                    <a:pt x="92874" y="0"/>
                  </a:lnTo>
                  <a:lnTo>
                    <a:pt x="92874" y="46423"/>
                  </a:lnTo>
                  <a:lnTo>
                    <a:pt x="0" y="46423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E74C747-E964-4512-A387-916DA5204C7A}"/>
                </a:ext>
              </a:extLst>
            </p:cNvPr>
            <p:cNvSpPr/>
            <p:nvPr/>
          </p:nvSpPr>
          <p:spPr>
            <a:xfrm>
              <a:off x="9458069" y="2599433"/>
              <a:ext cx="92874" cy="46423"/>
            </a:xfrm>
            <a:custGeom>
              <a:avLst/>
              <a:gdLst>
                <a:gd name="connsiteX0" fmla="*/ 69438 w 92874"/>
                <a:gd name="connsiteY0" fmla="*/ 46289 h 46423"/>
                <a:gd name="connsiteX1" fmla="*/ 23015 w 92874"/>
                <a:gd name="connsiteY1" fmla="*/ 46289 h 46423"/>
                <a:gd name="connsiteX2" fmla="*/ -211 w 92874"/>
                <a:gd name="connsiteY2" fmla="*/ 23064 h 46423"/>
                <a:gd name="connsiteX3" fmla="*/ -211 w 92874"/>
                <a:gd name="connsiteY3" fmla="*/ 23064 h 46423"/>
                <a:gd name="connsiteX4" fmla="*/ 23015 w 92874"/>
                <a:gd name="connsiteY4" fmla="*/ -134 h 46423"/>
                <a:gd name="connsiteX5" fmla="*/ 69438 w 92874"/>
                <a:gd name="connsiteY5" fmla="*/ -134 h 46423"/>
                <a:gd name="connsiteX6" fmla="*/ 92664 w 92874"/>
                <a:gd name="connsiteY6" fmla="*/ 23036 h 46423"/>
                <a:gd name="connsiteX7" fmla="*/ 92664 w 92874"/>
                <a:gd name="connsiteY7" fmla="*/ 23064 h 46423"/>
                <a:gd name="connsiteX8" fmla="*/ 92664 w 92874"/>
                <a:gd name="connsiteY8" fmla="*/ 23064 h 46423"/>
                <a:gd name="connsiteX9" fmla="*/ 69494 w 92874"/>
                <a:gd name="connsiteY9" fmla="*/ 46289 h 46423"/>
                <a:gd name="connsiteX10" fmla="*/ 69438 w 92874"/>
                <a:gd name="connsiteY10" fmla="*/ 46289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874" h="46423">
                  <a:moveTo>
                    <a:pt x="69438" y="46289"/>
                  </a:moveTo>
                  <a:lnTo>
                    <a:pt x="23015" y="46289"/>
                  </a:lnTo>
                  <a:cubicBezTo>
                    <a:pt x="10199" y="46289"/>
                    <a:pt x="-211" y="35891"/>
                    <a:pt x="-211" y="23064"/>
                  </a:cubicBezTo>
                  <a:lnTo>
                    <a:pt x="-211" y="23064"/>
                  </a:lnTo>
                  <a:cubicBezTo>
                    <a:pt x="-183" y="10248"/>
                    <a:pt x="10199" y="-134"/>
                    <a:pt x="23015" y="-134"/>
                  </a:cubicBezTo>
                  <a:lnTo>
                    <a:pt x="69438" y="-134"/>
                  </a:lnTo>
                  <a:cubicBezTo>
                    <a:pt x="82254" y="-151"/>
                    <a:pt x="92636" y="10225"/>
                    <a:pt x="92664" y="23036"/>
                  </a:cubicBezTo>
                  <a:cubicBezTo>
                    <a:pt x="92664" y="23044"/>
                    <a:pt x="92664" y="23055"/>
                    <a:pt x="92664" y="23064"/>
                  </a:cubicBezTo>
                  <a:lnTo>
                    <a:pt x="92664" y="23064"/>
                  </a:lnTo>
                  <a:cubicBezTo>
                    <a:pt x="92692" y="35874"/>
                    <a:pt x="82310" y="46275"/>
                    <a:pt x="69494" y="46289"/>
                  </a:cubicBezTo>
                  <a:cubicBezTo>
                    <a:pt x="69466" y="46289"/>
                    <a:pt x="69466" y="46289"/>
                    <a:pt x="69438" y="46289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261C19F-6D72-4408-AF2D-4ECCAEF9DC20}"/>
                </a:ext>
              </a:extLst>
            </p:cNvPr>
            <p:cNvSpPr/>
            <p:nvPr/>
          </p:nvSpPr>
          <p:spPr>
            <a:xfrm>
              <a:off x="9458069" y="2831437"/>
              <a:ext cx="92874" cy="46422"/>
            </a:xfrm>
            <a:custGeom>
              <a:avLst/>
              <a:gdLst>
                <a:gd name="connsiteX0" fmla="*/ 69438 w 92874"/>
                <a:gd name="connsiteY0" fmla="*/ 46289 h 46422"/>
                <a:gd name="connsiteX1" fmla="*/ 23015 w 92874"/>
                <a:gd name="connsiteY1" fmla="*/ 46289 h 46422"/>
                <a:gd name="connsiteX2" fmla="*/ -211 w 92874"/>
                <a:gd name="connsiteY2" fmla="*/ 23092 h 46422"/>
                <a:gd name="connsiteX3" fmla="*/ -211 w 92874"/>
                <a:gd name="connsiteY3" fmla="*/ 23092 h 46422"/>
                <a:gd name="connsiteX4" fmla="*/ 23015 w 92874"/>
                <a:gd name="connsiteY4" fmla="*/ -134 h 46422"/>
                <a:gd name="connsiteX5" fmla="*/ 69438 w 92874"/>
                <a:gd name="connsiteY5" fmla="*/ -134 h 46422"/>
                <a:gd name="connsiteX6" fmla="*/ 92664 w 92874"/>
                <a:gd name="connsiteY6" fmla="*/ 23092 h 46422"/>
                <a:gd name="connsiteX7" fmla="*/ 92664 w 92874"/>
                <a:gd name="connsiteY7" fmla="*/ 23092 h 46422"/>
                <a:gd name="connsiteX8" fmla="*/ 69466 w 92874"/>
                <a:gd name="connsiteY8" fmla="*/ 46289 h 46422"/>
                <a:gd name="connsiteX9" fmla="*/ 69438 w 92874"/>
                <a:gd name="connsiteY9" fmla="*/ 46289 h 4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874" h="46422">
                  <a:moveTo>
                    <a:pt x="69438" y="46289"/>
                  </a:moveTo>
                  <a:lnTo>
                    <a:pt x="23015" y="46289"/>
                  </a:lnTo>
                  <a:cubicBezTo>
                    <a:pt x="10199" y="46289"/>
                    <a:pt x="-183" y="35908"/>
                    <a:pt x="-211" y="23092"/>
                  </a:cubicBezTo>
                  <a:lnTo>
                    <a:pt x="-211" y="23092"/>
                  </a:lnTo>
                  <a:cubicBezTo>
                    <a:pt x="-183" y="10270"/>
                    <a:pt x="10199" y="-117"/>
                    <a:pt x="23015" y="-134"/>
                  </a:cubicBezTo>
                  <a:lnTo>
                    <a:pt x="69438" y="-134"/>
                  </a:lnTo>
                  <a:cubicBezTo>
                    <a:pt x="82254" y="-134"/>
                    <a:pt x="92664" y="10264"/>
                    <a:pt x="92664" y="23092"/>
                  </a:cubicBezTo>
                  <a:lnTo>
                    <a:pt x="92664" y="23092"/>
                  </a:lnTo>
                  <a:cubicBezTo>
                    <a:pt x="92664" y="35902"/>
                    <a:pt x="82282" y="46289"/>
                    <a:pt x="69466" y="46289"/>
                  </a:cubicBezTo>
                  <a:cubicBezTo>
                    <a:pt x="69466" y="46289"/>
                    <a:pt x="69438" y="46289"/>
                    <a:pt x="69438" y="46289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DD62EB2-101E-41DE-B175-ADF580AB2274}"/>
                </a:ext>
              </a:extLst>
            </p:cNvPr>
            <p:cNvSpPr/>
            <p:nvPr/>
          </p:nvSpPr>
          <p:spPr>
            <a:xfrm>
              <a:off x="9504492" y="2792737"/>
              <a:ext cx="2798" cy="38699"/>
            </a:xfrm>
            <a:custGeom>
              <a:avLst/>
              <a:gdLst>
                <a:gd name="connsiteX0" fmla="*/ 0 w 2798"/>
                <a:gd name="connsiteY0" fmla="*/ 0 h 38699"/>
                <a:gd name="connsiteX1" fmla="*/ 0 w 2798"/>
                <a:gd name="connsiteY1" fmla="*/ 38700 h 3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38699">
                  <a:moveTo>
                    <a:pt x="0" y="0"/>
                  </a:moveTo>
                  <a:lnTo>
                    <a:pt x="0" y="3870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AB849B7-02C5-4438-BC0C-E69283243986}"/>
                </a:ext>
              </a:extLst>
            </p:cNvPr>
            <p:cNvSpPr/>
            <p:nvPr/>
          </p:nvSpPr>
          <p:spPr>
            <a:xfrm>
              <a:off x="9550943" y="2792737"/>
              <a:ext cx="77371" cy="61897"/>
            </a:xfrm>
            <a:custGeom>
              <a:avLst/>
              <a:gdLst>
                <a:gd name="connsiteX0" fmla="*/ 77372 w 77371"/>
                <a:gd name="connsiteY0" fmla="*/ 0 h 61897"/>
                <a:gd name="connsiteX1" fmla="*/ 77372 w 77371"/>
                <a:gd name="connsiteY1" fmla="*/ 61897 h 61897"/>
                <a:gd name="connsiteX2" fmla="*/ 0 w 77371"/>
                <a:gd name="connsiteY2" fmla="*/ 61897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71" h="61897">
                  <a:moveTo>
                    <a:pt x="77372" y="0"/>
                  </a:moveTo>
                  <a:lnTo>
                    <a:pt x="77372" y="61897"/>
                  </a:lnTo>
                  <a:lnTo>
                    <a:pt x="0" y="61897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6C4DA28-C3F0-4F66-A994-A02493079B6C}"/>
                </a:ext>
              </a:extLst>
            </p:cNvPr>
            <p:cNvSpPr/>
            <p:nvPr/>
          </p:nvSpPr>
          <p:spPr>
            <a:xfrm>
              <a:off x="9380697" y="2622491"/>
              <a:ext cx="77371" cy="61897"/>
            </a:xfrm>
            <a:custGeom>
              <a:avLst/>
              <a:gdLst>
                <a:gd name="connsiteX0" fmla="*/ 0 w 77371"/>
                <a:gd name="connsiteY0" fmla="*/ 61897 h 61897"/>
                <a:gd name="connsiteX1" fmla="*/ 0 w 77371"/>
                <a:gd name="connsiteY1" fmla="*/ 0 h 61897"/>
                <a:gd name="connsiteX2" fmla="*/ 77372 w 77371"/>
                <a:gd name="connsiteY2" fmla="*/ 0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71" h="61897">
                  <a:moveTo>
                    <a:pt x="0" y="61897"/>
                  </a:moveTo>
                  <a:lnTo>
                    <a:pt x="0" y="0"/>
                  </a:lnTo>
                  <a:lnTo>
                    <a:pt x="77372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43B1FBB8-25D7-4462-B9B6-8292092EAC12}"/>
                </a:ext>
              </a:extLst>
            </p:cNvPr>
            <p:cNvSpPr/>
            <p:nvPr/>
          </p:nvSpPr>
          <p:spPr>
            <a:xfrm>
              <a:off x="9504492" y="2676665"/>
              <a:ext cx="2798" cy="38699"/>
            </a:xfrm>
            <a:custGeom>
              <a:avLst/>
              <a:gdLst>
                <a:gd name="connsiteX0" fmla="*/ 0 w 2798"/>
                <a:gd name="connsiteY0" fmla="*/ 0 h 38699"/>
                <a:gd name="connsiteX1" fmla="*/ 0 w 2798"/>
                <a:gd name="connsiteY1" fmla="*/ 38700 h 3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38699">
                  <a:moveTo>
                    <a:pt x="0" y="0"/>
                  </a:moveTo>
                  <a:lnTo>
                    <a:pt x="0" y="3870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805EA89-C67D-496D-A7EE-0AED67337209}"/>
                </a:ext>
              </a:extLst>
            </p:cNvPr>
            <p:cNvSpPr/>
            <p:nvPr/>
          </p:nvSpPr>
          <p:spPr>
            <a:xfrm>
              <a:off x="9264597" y="2521894"/>
              <a:ext cx="479789" cy="46423"/>
            </a:xfrm>
            <a:custGeom>
              <a:avLst/>
              <a:gdLst>
                <a:gd name="connsiteX0" fmla="*/ 464315 w 479789"/>
                <a:gd name="connsiteY0" fmla="*/ 0 h 46423"/>
                <a:gd name="connsiteX1" fmla="*/ 479789 w 479789"/>
                <a:gd name="connsiteY1" fmla="*/ 0 h 46423"/>
                <a:gd name="connsiteX2" fmla="*/ 479789 w 479789"/>
                <a:gd name="connsiteY2" fmla="*/ 46423 h 46423"/>
                <a:gd name="connsiteX3" fmla="*/ 464315 w 479789"/>
                <a:gd name="connsiteY3" fmla="*/ 46423 h 46423"/>
                <a:gd name="connsiteX4" fmla="*/ 15474 w 479789"/>
                <a:gd name="connsiteY4" fmla="*/ 46423 h 46423"/>
                <a:gd name="connsiteX5" fmla="*/ 0 w 479789"/>
                <a:gd name="connsiteY5" fmla="*/ 46423 h 46423"/>
                <a:gd name="connsiteX6" fmla="*/ 0 w 479789"/>
                <a:gd name="connsiteY6" fmla="*/ 0 h 46423"/>
                <a:gd name="connsiteX7" fmla="*/ 15474 w 479789"/>
                <a:gd name="connsiteY7" fmla="*/ 0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789" h="46423">
                  <a:moveTo>
                    <a:pt x="464315" y="0"/>
                  </a:moveTo>
                  <a:cubicBezTo>
                    <a:pt x="472861" y="0"/>
                    <a:pt x="479789" y="0"/>
                    <a:pt x="479789" y="0"/>
                  </a:cubicBezTo>
                  <a:lnTo>
                    <a:pt x="479789" y="46423"/>
                  </a:lnTo>
                  <a:cubicBezTo>
                    <a:pt x="479789" y="46423"/>
                    <a:pt x="472861" y="46423"/>
                    <a:pt x="464315" y="46423"/>
                  </a:cubicBezTo>
                  <a:lnTo>
                    <a:pt x="15474" y="46423"/>
                  </a:lnTo>
                  <a:cubicBezTo>
                    <a:pt x="6928" y="46423"/>
                    <a:pt x="0" y="46423"/>
                    <a:pt x="0" y="46423"/>
                  </a:cubicBezTo>
                  <a:lnTo>
                    <a:pt x="0" y="0"/>
                  </a:lnTo>
                  <a:cubicBezTo>
                    <a:pt x="0" y="0"/>
                    <a:pt x="6928" y="0"/>
                    <a:pt x="15474" y="0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99E117FE-9BC2-427D-951B-0D1E74425047}"/>
                </a:ext>
              </a:extLst>
            </p:cNvPr>
            <p:cNvSpPr/>
            <p:nvPr/>
          </p:nvSpPr>
          <p:spPr>
            <a:xfrm>
              <a:off x="9287823" y="2568317"/>
              <a:ext cx="433366" cy="340491"/>
            </a:xfrm>
            <a:custGeom>
              <a:avLst/>
              <a:gdLst>
                <a:gd name="connsiteX0" fmla="*/ 0 w 433366"/>
                <a:gd name="connsiteY0" fmla="*/ 0 h 340491"/>
                <a:gd name="connsiteX1" fmla="*/ 433366 w 433366"/>
                <a:gd name="connsiteY1" fmla="*/ 0 h 340491"/>
                <a:gd name="connsiteX2" fmla="*/ 433366 w 433366"/>
                <a:gd name="connsiteY2" fmla="*/ 340492 h 340491"/>
                <a:gd name="connsiteX3" fmla="*/ 0 w 433366"/>
                <a:gd name="connsiteY3" fmla="*/ 340492 h 34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66" h="340491">
                  <a:moveTo>
                    <a:pt x="0" y="0"/>
                  </a:moveTo>
                  <a:lnTo>
                    <a:pt x="433366" y="0"/>
                  </a:lnTo>
                  <a:lnTo>
                    <a:pt x="433366" y="340492"/>
                  </a:lnTo>
                  <a:lnTo>
                    <a:pt x="0" y="340492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32D1FE0-B35E-45EB-852A-A8A6CAEC0FE1}"/>
                </a:ext>
              </a:extLst>
            </p:cNvPr>
            <p:cNvSpPr/>
            <p:nvPr/>
          </p:nvSpPr>
          <p:spPr>
            <a:xfrm>
              <a:off x="9489017" y="2970734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0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13B8379-ECEA-4A5A-B50F-36023B228640}"/>
                </a:ext>
              </a:extLst>
            </p:cNvPr>
            <p:cNvSpPr/>
            <p:nvPr/>
          </p:nvSpPr>
          <p:spPr>
            <a:xfrm>
              <a:off x="9504492" y="2939785"/>
              <a:ext cx="2798" cy="30948"/>
            </a:xfrm>
            <a:custGeom>
              <a:avLst/>
              <a:gdLst>
                <a:gd name="connsiteX0" fmla="*/ 0 w 2798"/>
                <a:gd name="connsiteY0" fmla="*/ 0 h 30948"/>
                <a:gd name="connsiteX1" fmla="*/ 0 w 2798"/>
                <a:gd name="connsiteY1" fmla="*/ 30949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30948">
                  <a:moveTo>
                    <a:pt x="0" y="0"/>
                  </a:moveTo>
                  <a:lnTo>
                    <a:pt x="0" y="30949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id="{54026FFD-A848-443B-ADAD-13976A973B9C}"/>
              </a:ext>
            </a:extLst>
          </p:cNvPr>
          <p:cNvSpPr/>
          <p:nvPr/>
        </p:nvSpPr>
        <p:spPr>
          <a:xfrm rot="18900000">
            <a:off x="10934577" y="3118813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29 w 744280"/>
              <a:gd name="connsiteY1" fmla="*/ 454583 h 454716"/>
              <a:gd name="connsiteX2" fmla="*/ -211 w 744280"/>
              <a:gd name="connsiteY2" fmla="*/ 227224 h 454716"/>
              <a:gd name="connsiteX3" fmla="*/ 371929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29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29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55" name="Graphic 431">
            <a:extLst>
              <a:ext uri="{FF2B5EF4-FFF2-40B4-BE49-F238E27FC236}">
                <a16:creationId xmlns:a16="http://schemas.microsoft.com/office/drawing/2014/main" id="{055B5943-483D-4C70-9A2A-69EEDDE509E4}"/>
              </a:ext>
            </a:extLst>
          </p:cNvPr>
          <p:cNvGrpSpPr/>
          <p:nvPr/>
        </p:nvGrpSpPr>
        <p:grpSpPr>
          <a:xfrm>
            <a:off x="11142642" y="3123979"/>
            <a:ext cx="325689" cy="438945"/>
            <a:chOff x="11034299" y="2521894"/>
            <a:chExt cx="355994" cy="479789"/>
          </a:xfrm>
        </p:grpSpPr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809B1A8-501A-42D5-8C0B-2A7BCEE1387F}"/>
                </a:ext>
              </a:extLst>
            </p:cNvPr>
            <p:cNvSpPr/>
            <p:nvPr/>
          </p:nvSpPr>
          <p:spPr>
            <a:xfrm>
              <a:off x="11034299" y="2521894"/>
              <a:ext cx="355994" cy="139297"/>
            </a:xfrm>
            <a:custGeom>
              <a:avLst/>
              <a:gdLst>
                <a:gd name="connsiteX0" fmla="*/ 355994 w 355994"/>
                <a:gd name="connsiteY0" fmla="*/ 69649 h 139297"/>
                <a:gd name="connsiteX1" fmla="*/ 177997 w 355994"/>
                <a:gd name="connsiteY1" fmla="*/ 139297 h 139297"/>
                <a:gd name="connsiteX2" fmla="*/ -1 w 355994"/>
                <a:gd name="connsiteY2" fmla="*/ 69649 h 139297"/>
                <a:gd name="connsiteX3" fmla="*/ 177997 w 355994"/>
                <a:gd name="connsiteY3" fmla="*/ 0 h 139297"/>
                <a:gd name="connsiteX4" fmla="*/ 355994 w 355994"/>
                <a:gd name="connsiteY4" fmla="*/ 69649 h 139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994" h="139297">
                  <a:moveTo>
                    <a:pt x="355994" y="69649"/>
                  </a:moveTo>
                  <a:cubicBezTo>
                    <a:pt x="355994" y="108114"/>
                    <a:pt x="276302" y="139297"/>
                    <a:pt x="177997" y="139297"/>
                  </a:cubicBezTo>
                  <a:cubicBezTo>
                    <a:pt x="79691" y="139297"/>
                    <a:pt x="-1" y="108115"/>
                    <a:pt x="-1" y="69649"/>
                  </a:cubicBezTo>
                  <a:cubicBezTo>
                    <a:pt x="-1" y="31183"/>
                    <a:pt x="79691" y="0"/>
                    <a:pt x="177997" y="0"/>
                  </a:cubicBezTo>
                  <a:cubicBezTo>
                    <a:pt x="276302" y="0"/>
                    <a:pt x="355994" y="31183"/>
                    <a:pt x="355994" y="69649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1BBE7CE-D275-4FB8-8048-D54C81CB9816}"/>
                </a:ext>
              </a:extLst>
            </p:cNvPr>
            <p:cNvSpPr/>
            <p:nvPr/>
          </p:nvSpPr>
          <p:spPr>
            <a:xfrm>
              <a:off x="11266470" y="2723088"/>
              <a:ext cx="15502" cy="15502"/>
            </a:xfrm>
            <a:custGeom>
              <a:avLst/>
              <a:gdLst>
                <a:gd name="connsiteX0" fmla="*/ 15502 w 15502"/>
                <a:gd name="connsiteY0" fmla="*/ 7751 h 15502"/>
                <a:gd name="connsiteX1" fmla="*/ 7751 w 15502"/>
                <a:gd name="connsiteY1" fmla="*/ 15502 h 15502"/>
                <a:gd name="connsiteX2" fmla="*/ 0 w 15502"/>
                <a:gd name="connsiteY2" fmla="*/ 7751 h 15502"/>
                <a:gd name="connsiteX3" fmla="*/ 7751 w 15502"/>
                <a:gd name="connsiteY3" fmla="*/ 0 h 15502"/>
                <a:gd name="connsiteX4" fmla="*/ 15502 w 15502"/>
                <a:gd name="connsiteY4" fmla="*/ 7751 h 1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2" h="15502">
                  <a:moveTo>
                    <a:pt x="15502" y="7751"/>
                  </a:moveTo>
                  <a:cubicBezTo>
                    <a:pt x="15502" y="12032"/>
                    <a:pt x="12032" y="15502"/>
                    <a:pt x="7751" y="15502"/>
                  </a:cubicBezTo>
                  <a:cubicBezTo>
                    <a:pt x="3470" y="15502"/>
                    <a:pt x="0" y="12032"/>
                    <a:pt x="0" y="7751"/>
                  </a:cubicBezTo>
                  <a:cubicBezTo>
                    <a:pt x="0" y="3470"/>
                    <a:pt x="3470" y="0"/>
                    <a:pt x="7751" y="0"/>
                  </a:cubicBezTo>
                  <a:cubicBezTo>
                    <a:pt x="12032" y="0"/>
                    <a:pt x="15502" y="3470"/>
                    <a:pt x="15502" y="7751"/>
                  </a:cubicBezTo>
                  <a:close/>
                </a:path>
              </a:pathLst>
            </a:custGeom>
            <a:solidFill>
              <a:srgbClr val="F37021"/>
            </a:solidFill>
            <a:ln w="2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B652B88-70B1-4699-8ACE-2DB645BB0893}"/>
                </a:ext>
              </a:extLst>
            </p:cNvPr>
            <p:cNvSpPr/>
            <p:nvPr/>
          </p:nvSpPr>
          <p:spPr>
            <a:xfrm>
              <a:off x="11305142" y="2715337"/>
              <a:ext cx="15502" cy="15502"/>
            </a:xfrm>
            <a:custGeom>
              <a:avLst/>
              <a:gdLst>
                <a:gd name="connsiteX0" fmla="*/ 15502 w 15502"/>
                <a:gd name="connsiteY0" fmla="*/ 7751 h 15502"/>
                <a:gd name="connsiteX1" fmla="*/ 7751 w 15502"/>
                <a:gd name="connsiteY1" fmla="*/ 15502 h 15502"/>
                <a:gd name="connsiteX2" fmla="*/ 0 w 15502"/>
                <a:gd name="connsiteY2" fmla="*/ 7751 h 15502"/>
                <a:gd name="connsiteX3" fmla="*/ 7751 w 15502"/>
                <a:gd name="connsiteY3" fmla="*/ 0 h 15502"/>
                <a:gd name="connsiteX4" fmla="*/ 15502 w 15502"/>
                <a:gd name="connsiteY4" fmla="*/ 7751 h 1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2" h="15502">
                  <a:moveTo>
                    <a:pt x="15502" y="7751"/>
                  </a:moveTo>
                  <a:cubicBezTo>
                    <a:pt x="15502" y="12032"/>
                    <a:pt x="12032" y="15502"/>
                    <a:pt x="7751" y="15502"/>
                  </a:cubicBezTo>
                  <a:cubicBezTo>
                    <a:pt x="3470" y="15502"/>
                    <a:pt x="0" y="12032"/>
                    <a:pt x="0" y="7751"/>
                  </a:cubicBezTo>
                  <a:cubicBezTo>
                    <a:pt x="0" y="3470"/>
                    <a:pt x="3470" y="0"/>
                    <a:pt x="7751" y="0"/>
                  </a:cubicBezTo>
                  <a:cubicBezTo>
                    <a:pt x="12032" y="0"/>
                    <a:pt x="15502" y="3470"/>
                    <a:pt x="15502" y="7751"/>
                  </a:cubicBezTo>
                  <a:close/>
                </a:path>
              </a:pathLst>
            </a:custGeom>
            <a:solidFill>
              <a:srgbClr val="F37021"/>
            </a:solidFill>
            <a:ln w="2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6F580CBC-2108-4AF6-9C3A-6EED101F8227}"/>
                </a:ext>
              </a:extLst>
            </p:cNvPr>
            <p:cNvSpPr/>
            <p:nvPr/>
          </p:nvSpPr>
          <p:spPr>
            <a:xfrm>
              <a:off x="11343842" y="2699863"/>
              <a:ext cx="15502" cy="15502"/>
            </a:xfrm>
            <a:custGeom>
              <a:avLst/>
              <a:gdLst>
                <a:gd name="connsiteX0" fmla="*/ 15503 w 15502"/>
                <a:gd name="connsiteY0" fmla="*/ 7751 h 15502"/>
                <a:gd name="connsiteX1" fmla="*/ 7751 w 15502"/>
                <a:gd name="connsiteY1" fmla="*/ 15502 h 15502"/>
                <a:gd name="connsiteX2" fmla="*/ 0 w 15502"/>
                <a:gd name="connsiteY2" fmla="*/ 7751 h 15502"/>
                <a:gd name="connsiteX3" fmla="*/ 7751 w 15502"/>
                <a:gd name="connsiteY3" fmla="*/ 0 h 15502"/>
                <a:gd name="connsiteX4" fmla="*/ 15503 w 15502"/>
                <a:gd name="connsiteY4" fmla="*/ 7751 h 1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2" h="15502">
                  <a:moveTo>
                    <a:pt x="15503" y="7751"/>
                  </a:moveTo>
                  <a:cubicBezTo>
                    <a:pt x="15503" y="12032"/>
                    <a:pt x="12032" y="15502"/>
                    <a:pt x="7751" y="15502"/>
                  </a:cubicBezTo>
                  <a:cubicBezTo>
                    <a:pt x="3471" y="15502"/>
                    <a:pt x="0" y="12032"/>
                    <a:pt x="0" y="7751"/>
                  </a:cubicBezTo>
                  <a:cubicBezTo>
                    <a:pt x="0" y="3470"/>
                    <a:pt x="3471" y="0"/>
                    <a:pt x="7751" y="0"/>
                  </a:cubicBezTo>
                  <a:cubicBezTo>
                    <a:pt x="12032" y="0"/>
                    <a:pt x="15503" y="3470"/>
                    <a:pt x="15503" y="7751"/>
                  </a:cubicBezTo>
                  <a:close/>
                </a:path>
              </a:pathLst>
            </a:custGeom>
            <a:solidFill>
              <a:srgbClr val="F37021"/>
            </a:solidFill>
            <a:ln w="2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3F356961-A66B-4751-BD85-62C430FEEA28}"/>
                </a:ext>
              </a:extLst>
            </p:cNvPr>
            <p:cNvSpPr/>
            <p:nvPr/>
          </p:nvSpPr>
          <p:spPr>
            <a:xfrm>
              <a:off x="11266470" y="2839160"/>
              <a:ext cx="15502" cy="15502"/>
            </a:xfrm>
            <a:custGeom>
              <a:avLst/>
              <a:gdLst>
                <a:gd name="connsiteX0" fmla="*/ 15502 w 15502"/>
                <a:gd name="connsiteY0" fmla="*/ 7751 h 15502"/>
                <a:gd name="connsiteX1" fmla="*/ 7751 w 15502"/>
                <a:gd name="connsiteY1" fmla="*/ 15502 h 15502"/>
                <a:gd name="connsiteX2" fmla="*/ 0 w 15502"/>
                <a:gd name="connsiteY2" fmla="*/ 7751 h 15502"/>
                <a:gd name="connsiteX3" fmla="*/ 7751 w 15502"/>
                <a:gd name="connsiteY3" fmla="*/ 0 h 15502"/>
                <a:gd name="connsiteX4" fmla="*/ 15502 w 15502"/>
                <a:gd name="connsiteY4" fmla="*/ 7751 h 1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2" h="15502">
                  <a:moveTo>
                    <a:pt x="15502" y="7751"/>
                  </a:moveTo>
                  <a:cubicBezTo>
                    <a:pt x="15502" y="12032"/>
                    <a:pt x="12032" y="15502"/>
                    <a:pt x="7751" y="15502"/>
                  </a:cubicBezTo>
                  <a:cubicBezTo>
                    <a:pt x="3470" y="15502"/>
                    <a:pt x="0" y="12032"/>
                    <a:pt x="0" y="7751"/>
                  </a:cubicBezTo>
                  <a:cubicBezTo>
                    <a:pt x="0" y="3470"/>
                    <a:pt x="3470" y="0"/>
                    <a:pt x="7751" y="0"/>
                  </a:cubicBezTo>
                  <a:cubicBezTo>
                    <a:pt x="12032" y="0"/>
                    <a:pt x="15502" y="3470"/>
                    <a:pt x="15502" y="7751"/>
                  </a:cubicBezTo>
                  <a:close/>
                </a:path>
              </a:pathLst>
            </a:custGeom>
            <a:solidFill>
              <a:srgbClr val="F37021"/>
            </a:solidFill>
            <a:ln w="2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1866620E-8D04-4F2B-A73C-4EE642DBC645}"/>
                </a:ext>
              </a:extLst>
            </p:cNvPr>
            <p:cNvSpPr/>
            <p:nvPr/>
          </p:nvSpPr>
          <p:spPr>
            <a:xfrm>
              <a:off x="11305142" y="2831409"/>
              <a:ext cx="15502" cy="15502"/>
            </a:xfrm>
            <a:custGeom>
              <a:avLst/>
              <a:gdLst>
                <a:gd name="connsiteX0" fmla="*/ 15502 w 15502"/>
                <a:gd name="connsiteY0" fmla="*/ 7751 h 15502"/>
                <a:gd name="connsiteX1" fmla="*/ 7751 w 15502"/>
                <a:gd name="connsiteY1" fmla="*/ 15502 h 15502"/>
                <a:gd name="connsiteX2" fmla="*/ 0 w 15502"/>
                <a:gd name="connsiteY2" fmla="*/ 7751 h 15502"/>
                <a:gd name="connsiteX3" fmla="*/ 7751 w 15502"/>
                <a:gd name="connsiteY3" fmla="*/ 0 h 15502"/>
                <a:gd name="connsiteX4" fmla="*/ 15502 w 15502"/>
                <a:gd name="connsiteY4" fmla="*/ 7751 h 1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2" h="15502">
                  <a:moveTo>
                    <a:pt x="15502" y="7751"/>
                  </a:moveTo>
                  <a:cubicBezTo>
                    <a:pt x="15502" y="12032"/>
                    <a:pt x="12032" y="15502"/>
                    <a:pt x="7751" y="15502"/>
                  </a:cubicBezTo>
                  <a:cubicBezTo>
                    <a:pt x="3470" y="15502"/>
                    <a:pt x="0" y="12032"/>
                    <a:pt x="0" y="7751"/>
                  </a:cubicBezTo>
                  <a:cubicBezTo>
                    <a:pt x="0" y="3470"/>
                    <a:pt x="3470" y="0"/>
                    <a:pt x="7751" y="0"/>
                  </a:cubicBezTo>
                  <a:cubicBezTo>
                    <a:pt x="12032" y="0"/>
                    <a:pt x="15502" y="3470"/>
                    <a:pt x="15502" y="7751"/>
                  </a:cubicBezTo>
                  <a:close/>
                </a:path>
              </a:pathLst>
            </a:custGeom>
            <a:solidFill>
              <a:srgbClr val="F37021"/>
            </a:solidFill>
            <a:ln w="2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12B2558-961F-427F-BC33-AECAC27BEC02}"/>
                </a:ext>
              </a:extLst>
            </p:cNvPr>
            <p:cNvSpPr/>
            <p:nvPr/>
          </p:nvSpPr>
          <p:spPr>
            <a:xfrm>
              <a:off x="11343842" y="2815935"/>
              <a:ext cx="15502" cy="15502"/>
            </a:xfrm>
            <a:custGeom>
              <a:avLst/>
              <a:gdLst>
                <a:gd name="connsiteX0" fmla="*/ 15503 w 15502"/>
                <a:gd name="connsiteY0" fmla="*/ 7751 h 15502"/>
                <a:gd name="connsiteX1" fmla="*/ 7751 w 15502"/>
                <a:gd name="connsiteY1" fmla="*/ 15502 h 15502"/>
                <a:gd name="connsiteX2" fmla="*/ 0 w 15502"/>
                <a:gd name="connsiteY2" fmla="*/ 7751 h 15502"/>
                <a:gd name="connsiteX3" fmla="*/ 7751 w 15502"/>
                <a:gd name="connsiteY3" fmla="*/ 0 h 15502"/>
                <a:gd name="connsiteX4" fmla="*/ 15503 w 15502"/>
                <a:gd name="connsiteY4" fmla="*/ 7751 h 1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2" h="15502">
                  <a:moveTo>
                    <a:pt x="15503" y="7751"/>
                  </a:moveTo>
                  <a:cubicBezTo>
                    <a:pt x="15503" y="12032"/>
                    <a:pt x="12032" y="15502"/>
                    <a:pt x="7751" y="15502"/>
                  </a:cubicBezTo>
                  <a:cubicBezTo>
                    <a:pt x="3471" y="15502"/>
                    <a:pt x="0" y="12032"/>
                    <a:pt x="0" y="7751"/>
                  </a:cubicBezTo>
                  <a:cubicBezTo>
                    <a:pt x="0" y="3470"/>
                    <a:pt x="3471" y="0"/>
                    <a:pt x="7751" y="0"/>
                  </a:cubicBezTo>
                  <a:cubicBezTo>
                    <a:pt x="12032" y="0"/>
                    <a:pt x="15503" y="3470"/>
                    <a:pt x="15503" y="7751"/>
                  </a:cubicBezTo>
                  <a:close/>
                </a:path>
              </a:pathLst>
            </a:custGeom>
            <a:solidFill>
              <a:srgbClr val="F37021"/>
            </a:solidFill>
            <a:ln w="2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E922946A-3B94-4B5E-A513-6FBDB91ACA21}"/>
                </a:ext>
              </a:extLst>
            </p:cNvPr>
            <p:cNvSpPr/>
            <p:nvPr/>
          </p:nvSpPr>
          <p:spPr>
            <a:xfrm>
              <a:off x="11266470" y="2955232"/>
              <a:ext cx="15502" cy="15502"/>
            </a:xfrm>
            <a:custGeom>
              <a:avLst/>
              <a:gdLst>
                <a:gd name="connsiteX0" fmla="*/ 15502 w 15502"/>
                <a:gd name="connsiteY0" fmla="*/ 7751 h 15502"/>
                <a:gd name="connsiteX1" fmla="*/ 7751 w 15502"/>
                <a:gd name="connsiteY1" fmla="*/ 15502 h 15502"/>
                <a:gd name="connsiteX2" fmla="*/ 0 w 15502"/>
                <a:gd name="connsiteY2" fmla="*/ 7751 h 15502"/>
                <a:gd name="connsiteX3" fmla="*/ 7751 w 15502"/>
                <a:gd name="connsiteY3" fmla="*/ 0 h 15502"/>
                <a:gd name="connsiteX4" fmla="*/ 15502 w 15502"/>
                <a:gd name="connsiteY4" fmla="*/ 7751 h 1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2" h="15502">
                  <a:moveTo>
                    <a:pt x="15502" y="7751"/>
                  </a:moveTo>
                  <a:cubicBezTo>
                    <a:pt x="15502" y="12032"/>
                    <a:pt x="12032" y="15502"/>
                    <a:pt x="7751" y="15502"/>
                  </a:cubicBezTo>
                  <a:cubicBezTo>
                    <a:pt x="3470" y="15502"/>
                    <a:pt x="0" y="12032"/>
                    <a:pt x="0" y="7751"/>
                  </a:cubicBezTo>
                  <a:cubicBezTo>
                    <a:pt x="0" y="3470"/>
                    <a:pt x="3470" y="0"/>
                    <a:pt x="7751" y="0"/>
                  </a:cubicBezTo>
                  <a:cubicBezTo>
                    <a:pt x="12032" y="0"/>
                    <a:pt x="15502" y="3470"/>
                    <a:pt x="15502" y="7751"/>
                  </a:cubicBezTo>
                  <a:close/>
                </a:path>
              </a:pathLst>
            </a:custGeom>
            <a:solidFill>
              <a:srgbClr val="F37021"/>
            </a:solidFill>
            <a:ln w="2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1C8DE12-BF8F-4753-A5D2-DD81030DB578}"/>
                </a:ext>
              </a:extLst>
            </p:cNvPr>
            <p:cNvSpPr/>
            <p:nvPr/>
          </p:nvSpPr>
          <p:spPr>
            <a:xfrm>
              <a:off x="11305142" y="2947509"/>
              <a:ext cx="15502" cy="15502"/>
            </a:xfrm>
            <a:custGeom>
              <a:avLst/>
              <a:gdLst>
                <a:gd name="connsiteX0" fmla="*/ 15502 w 15502"/>
                <a:gd name="connsiteY0" fmla="*/ 7751 h 15502"/>
                <a:gd name="connsiteX1" fmla="*/ 7751 w 15502"/>
                <a:gd name="connsiteY1" fmla="*/ 15502 h 15502"/>
                <a:gd name="connsiteX2" fmla="*/ 0 w 15502"/>
                <a:gd name="connsiteY2" fmla="*/ 7751 h 15502"/>
                <a:gd name="connsiteX3" fmla="*/ 7751 w 15502"/>
                <a:gd name="connsiteY3" fmla="*/ 0 h 15502"/>
                <a:gd name="connsiteX4" fmla="*/ 15502 w 15502"/>
                <a:gd name="connsiteY4" fmla="*/ 7751 h 1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2" h="15502">
                  <a:moveTo>
                    <a:pt x="15502" y="7751"/>
                  </a:moveTo>
                  <a:cubicBezTo>
                    <a:pt x="15502" y="12032"/>
                    <a:pt x="12032" y="15502"/>
                    <a:pt x="7751" y="15502"/>
                  </a:cubicBezTo>
                  <a:cubicBezTo>
                    <a:pt x="3470" y="15502"/>
                    <a:pt x="0" y="12032"/>
                    <a:pt x="0" y="7751"/>
                  </a:cubicBezTo>
                  <a:cubicBezTo>
                    <a:pt x="0" y="3470"/>
                    <a:pt x="3470" y="0"/>
                    <a:pt x="7751" y="0"/>
                  </a:cubicBezTo>
                  <a:cubicBezTo>
                    <a:pt x="12032" y="0"/>
                    <a:pt x="15502" y="3470"/>
                    <a:pt x="15502" y="7751"/>
                  </a:cubicBezTo>
                  <a:close/>
                </a:path>
              </a:pathLst>
            </a:custGeom>
            <a:solidFill>
              <a:srgbClr val="F37021"/>
            </a:solidFill>
            <a:ln w="2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E1DEB875-D3FB-4A16-8982-26C1097A4072}"/>
                </a:ext>
              </a:extLst>
            </p:cNvPr>
            <p:cNvSpPr/>
            <p:nvPr/>
          </p:nvSpPr>
          <p:spPr>
            <a:xfrm>
              <a:off x="11343842" y="2932034"/>
              <a:ext cx="15502" cy="15502"/>
            </a:xfrm>
            <a:custGeom>
              <a:avLst/>
              <a:gdLst>
                <a:gd name="connsiteX0" fmla="*/ 15503 w 15502"/>
                <a:gd name="connsiteY0" fmla="*/ 7751 h 15502"/>
                <a:gd name="connsiteX1" fmla="*/ 7751 w 15502"/>
                <a:gd name="connsiteY1" fmla="*/ 15502 h 15502"/>
                <a:gd name="connsiteX2" fmla="*/ 0 w 15502"/>
                <a:gd name="connsiteY2" fmla="*/ 7751 h 15502"/>
                <a:gd name="connsiteX3" fmla="*/ 7751 w 15502"/>
                <a:gd name="connsiteY3" fmla="*/ 0 h 15502"/>
                <a:gd name="connsiteX4" fmla="*/ 15503 w 15502"/>
                <a:gd name="connsiteY4" fmla="*/ 7751 h 1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2" h="15502">
                  <a:moveTo>
                    <a:pt x="15503" y="7751"/>
                  </a:moveTo>
                  <a:cubicBezTo>
                    <a:pt x="15503" y="12032"/>
                    <a:pt x="12032" y="15502"/>
                    <a:pt x="7751" y="15502"/>
                  </a:cubicBezTo>
                  <a:cubicBezTo>
                    <a:pt x="3471" y="15502"/>
                    <a:pt x="0" y="12032"/>
                    <a:pt x="0" y="7751"/>
                  </a:cubicBezTo>
                  <a:cubicBezTo>
                    <a:pt x="0" y="3470"/>
                    <a:pt x="3471" y="0"/>
                    <a:pt x="7751" y="0"/>
                  </a:cubicBezTo>
                  <a:cubicBezTo>
                    <a:pt x="12032" y="0"/>
                    <a:pt x="15503" y="3470"/>
                    <a:pt x="15503" y="7751"/>
                  </a:cubicBezTo>
                  <a:close/>
                </a:path>
              </a:pathLst>
            </a:custGeom>
            <a:solidFill>
              <a:srgbClr val="F37021"/>
            </a:solidFill>
            <a:ln w="2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E6D9AE0-859F-444F-8EE9-B4D099280C79}"/>
                </a:ext>
              </a:extLst>
            </p:cNvPr>
            <p:cNvSpPr/>
            <p:nvPr/>
          </p:nvSpPr>
          <p:spPr>
            <a:xfrm>
              <a:off x="11034327" y="2699891"/>
              <a:ext cx="355966" cy="69648"/>
            </a:xfrm>
            <a:custGeom>
              <a:avLst/>
              <a:gdLst>
                <a:gd name="connsiteX0" fmla="*/ 355755 w 355966"/>
                <a:gd name="connsiteY0" fmla="*/ -134 h 69648"/>
                <a:gd name="connsiteX1" fmla="*/ 177787 w 355966"/>
                <a:gd name="connsiteY1" fmla="*/ 69515 h 69648"/>
                <a:gd name="connsiteX2" fmla="*/ -211 w 355966"/>
                <a:gd name="connsiteY2" fmla="*/ -134 h 6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966" h="69648">
                  <a:moveTo>
                    <a:pt x="355755" y="-134"/>
                  </a:moveTo>
                  <a:cubicBezTo>
                    <a:pt x="355755" y="38314"/>
                    <a:pt x="276089" y="69515"/>
                    <a:pt x="177787" y="69515"/>
                  </a:cubicBezTo>
                  <a:cubicBezTo>
                    <a:pt x="79483" y="69515"/>
                    <a:pt x="-211" y="38314"/>
                    <a:pt x="-211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8BCAB649-53FA-4FA5-9209-953EDD06A341}"/>
                </a:ext>
              </a:extLst>
            </p:cNvPr>
            <p:cNvSpPr/>
            <p:nvPr/>
          </p:nvSpPr>
          <p:spPr>
            <a:xfrm>
              <a:off x="11390293" y="2653440"/>
              <a:ext cx="2798" cy="46423"/>
            </a:xfrm>
            <a:custGeom>
              <a:avLst/>
              <a:gdLst>
                <a:gd name="connsiteX0" fmla="*/ 0 w 2798"/>
                <a:gd name="connsiteY0" fmla="*/ 46423 h 46423"/>
                <a:gd name="connsiteX1" fmla="*/ 0 w 2798"/>
                <a:gd name="connsiteY1" fmla="*/ 0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46423">
                  <a:moveTo>
                    <a:pt x="0" y="46423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0436B139-B5BE-4E0D-859E-7F0C286FF13E}"/>
                </a:ext>
              </a:extLst>
            </p:cNvPr>
            <p:cNvSpPr/>
            <p:nvPr/>
          </p:nvSpPr>
          <p:spPr>
            <a:xfrm>
              <a:off x="11034327" y="2877860"/>
              <a:ext cx="355966" cy="123823"/>
            </a:xfrm>
            <a:custGeom>
              <a:avLst/>
              <a:gdLst>
                <a:gd name="connsiteX0" fmla="*/ -211 w 355966"/>
                <a:gd name="connsiteY0" fmla="*/ -134 h 123823"/>
                <a:gd name="connsiteX1" fmla="*/ -211 w 355966"/>
                <a:gd name="connsiteY1" fmla="*/ 54041 h 123823"/>
                <a:gd name="connsiteX2" fmla="*/ 177787 w 355966"/>
                <a:gd name="connsiteY2" fmla="*/ 123689 h 123823"/>
                <a:gd name="connsiteX3" fmla="*/ 355755 w 355966"/>
                <a:gd name="connsiteY3" fmla="*/ 54041 h 123823"/>
                <a:gd name="connsiteX4" fmla="*/ 355755 w 355966"/>
                <a:gd name="connsiteY4" fmla="*/ -134 h 12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966" h="123823">
                  <a:moveTo>
                    <a:pt x="-211" y="-134"/>
                  </a:moveTo>
                  <a:lnTo>
                    <a:pt x="-211" y="54041"/>
                  </a:lnTo>
                  <a:cubicBezTo>
                    <a:pt x="-211" y="92517"/>
                    <a:pt x="79483" y="123689"/>
                    <a:pt x="177787" y="123689"/>
                  </a:cubicBezTo>
                  <a:cubicBezTo>
                    <a:pt x="276089" y="123689"/>
                    <a:pt x="355755" y="92517"/>
                    <a:pt x="355755" y="54041"/>
                  </a:cubicBezTo>
                  <a:lnTo>
                    <a:pt x="355755" y="-13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9B43A0DF-CDBF-440E-A54B-22ADA89FEDC5}"/>
                </a:ext>
              </a:extLst>
            </p:cNvPr>
            <p:cNvSpPr/>
            <p:nvPr/>
          </p:nvSpPr>
          <p:spPr>
            <a:xfrm>
              <a:off x="11034327" y="2761788"/>
              <a:ext cx="355966" cy="123822"/>
            </a:xfrm>
            <a:custGeom>
              <a:avLst/>
              <a:gdLst>
                <a:gd name="connsiteX0" fmla="*/ -211 w 355966"/>
                <a:gd name="connsiteY0" fmla="*/ -134 h 123822"/>
                <a:gd name="connsiteX1" fmla="*/ -211 w 355966"/>
                <a:gd name="connsiteY1" fmla="*/ 54040 h 123822"/>
                <a:gd name="connsiteX2" fmla="*/ 177787 w 355966"/>
                <a:gd name="connsiteY2" fmla="*/ 123689 h 123822"/>
                <a:gd name="connsiteX3" fmla="*/ 355755 w 355966"/>
                <a:gd name="connsiteY3" fmla="*/ 54040 h 123822"/>
                <a:gd name="connsiteX4" fmla="*/ 355755 w 355966"/>
                <a:gd name="connsiteY4" fmla="*/ -134 h 12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966" h="123822">
                  <a:moveTo>
                    <a:pt x="-211" y="-134"/>
                  </a:moveTo>
                  <a:lnTo>
                    <a:pt x="-211" y="54040"/>
                  </a:lnTo>
                  <a:cubicBezTo>
                    <a:pt x="-211" y="92516"/>
                    <a:pt x="79483" y="123689"/>
                    <a:pt x="177787" y="123689"/>
                  </a:cubicBezTo>
                  <a:cubicBezTo>
                    <a:pt x="276089" y="123689"/>
                    <a:pt x="355755" y="92516"/>
                    <a:pt x="355755" y="54040"/>
                  </a:cubicBezTo>
                  <a:lnTo>
                    <a:pt x="355755" y="-13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F845E7-A2FB-462A-8164-0D509B7A79FF}"/>
                </a:ext>
              </a:extLst>
            </p:cNvPr>
            <p:cNvSpPr/>
            <p:nvPr/>
          </p:nvSpPr>
          <p:spPr>
            <a:xfrm>
              <a:off x="11034327" y="2653440"/>
              <a:ext cx="2798" cy="46423"/>
            </a:xfrm>
            <a:custGeom>
              <a:avLst/>
              <a:gdLst>
                <a:gd name="connsiteX0" fmla="*/ 0 w 2798"/>
                <a:gd name="connsiteY0" fmla="*/ 0 h 46423"/>
                <a:gd name="connsiteX1" fmla="*/ 0 w 2798"/>
                <a:gd name="connsiteY1" fmla="*/ 46423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46423">
                  <a:moveTo>
                    <a:pt x="0" y="0"/>
                  </a:moveTo>
                  <a:lnTo>
                    <a:pt x="0" y="46423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1" name="Freeform: Shape 570">
            <a:extLst>
              <a:ext uri="{FF2B5EF4-FFF2-40B4-BE49-F238E27FC236}">
                <a16:creationId xmlns:a16="http://schemas.microsoft.com/office/drawing/2014/main" id="{1AF8D301-3201-4689-A2D0-C1CB7DD0A6FA}"/>
              </a:ext>
            </a:extLst>
          </p:cNvPr>
          <p:cNvSpPr/>
          <p:nvPr/>
        </p:nvSpPr>
        <p:spPr>
          <a:xfrm rot="18900000">
            <a:off x="9418074" y="4049095"/>
            <a:ext cx="680921" cy="416007"/>
          </a:xfrm>
          <a:custGeom>
            <a:avLst/>
            <a:gdLst>
              <a:gd name="connsiteX0" fmla="*/ 744070 w 744280"/>
              <a:gd name="connsiteY0" fmla="*/ 227224 h 454716"/>
              <a:gd name="connsiteX1" fmla="*/ 371929 w 744280"/>
              <a:gd name="connsiteY1" fmla="*/ 454583 h 454716"/>
              <a:gd name="connsiteX2" fmla="*/ -211 w 744280"/>
              <a:gd name="connsiteY2" fmla="*/ 227224 h 454716"/>
              <a:gd name="connsiteX3" fmla="*/ 371929 w 744280"/>
              <a:gd name="connsiteY3" fmla="*/ -134 h 454716"/>
              <a:gd name="connsiteX4" fmla="*/ 744070 w 744280"/>
              <a:gd name="connsiteY4" fmla="*/ 227224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4"/>
                </a:moveTo>
                <a:cubicBezTo>
                  <a:pt x="744070" y="352791"/>
                  <a:pt x="577457" y="454583"/>
                  <a:pt x="371929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29" y="-134"/>
                </a:cubicBezTo>
                <a:cubicBezTo>
                  <a:pt x="577457" y="-134"/>
                  <a:pt x="744070" y="101658"/>
                  <a:pt x="744070" y="227224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72" name="Graphic 431">
            <a:extLst>
              <a:ext uri="{FF2B5EF4-FFF2-40B4-BE49-F238E27FC236}">
                <a16:creationId xmlns:a16="http://schemas.microsoft.com/office/drawing/2014/main" id="{B3D06C8E-C2D3-48C2-AC9E-A51303F607CE}"/>
              </a:ext>
            </a:extLst>
          </p:cNvPr>
          <p:cNvGrpSpPr/>
          <p:nvPr/>
        </p:nvGrpSpPr>
        <p:grpSpPr>
          <a:xfrm>
            <a:off x="9523643" y="4052175"/>
            <a:ext cx="438945" cy="438971"/>
            <a:chOff x="9264653" y="3536458"/>
            <a:chExt cx="479789" cy="479817"/>
          </a:xfrm>
          <a:noFill/>
        </p:grpSpPr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E8F22FE1-A7FE-4EA2-9B58-57AD2747B7EE}"/>
                </a:ext>
              </a:extLst>
            </p:cNvPr>
            <p:cNvSpPr/>
            <p:nvPr/>
          </p:nvSpPr>
          <p:spPr>
            <a:xfrm>
              <a:off x="9295602" y="3652445"/>
              <a:ext cx="448840" cy="363829"/>
            </a:xfrm>
            <a:custGeom>
              <a:avLst/>
              <a:gdLst>
                <a:gd name="connsiteX0" fmla="*/ 115861 w 448840"/>
                <a:gd name="connsiteY0" fmla="*/ -134 h 363829"/>
                <a:gd name="connsiteX1" fmla="*/ 84240 w 448840"/>
                <a:gd name="connsiteY1" fmla="*/ 32018 h 363829"/>
                <a:gd name="connsiteX2" fmla="*/ 100750 w 448840"/>
                <a:gd name="connsiteY2" fmla="*/ 48528 h 363829"/>
                <a:gd name="connsiteX3" fmla="*/ 79343 w 448840"/>
                <a:gd name="connsiteY3" fmla="*/ 100464 h 363829"/>
                <a:gd name="connsiteX4" fmla="*/ 56034 w 448840"/>
                <a:gd name="connsiteY4" fmla="*/ 100464 h 363829"/>
                <a:gd name="connsiteX5" fmla="*/ 56034 w 448840"/>
                <a:gd name="connsiteY5" fmla="*/ 146915 h 363829"/>
                <a:gd name="connsiteX6" fmla="*/ 79483 w 448840"/>
                <a:gd name="connsiteY6" fmla="*/ 146915 h 363829"/>
                <a:gd name="connsiteX7" fmla="*/ 100890 w 448840"/>
                <a:gd name="connsiteY7" fmla="*/ 198850 h 363829"/>
                <a:gd name="connsiteX8" fmla="*/ 84380 w 448840"/>
                <a:gd name="connsiteY8" fmla="*/ 215360 h 363829"/>
                <a:gd name="connsiteX9" fmla="*/ 117204 w 448840"/>
                <a:gd name="connsiteY9" fmla="*/ 248183 h 363829"/>
                <a:gd name="connsiteX10" fmla="*/ 133658 w 448840"/>
                <a:gd name="connsiteY10" fmla="*/ 231730 h 363829"/>
                <a:gd name="connsiteX11" fmla="*/ 185649 w 448840"/>
                <a:gd name="connsiteY11" fmla="*/ 253277 h 363829"/>
                <a:gd name="connsiteX12" fmla="*/ 185649 w 448840"/>
                <a:gd name="connsiteY12" fmla="*/ 276530 h 363829"/>
                <a:gd name="connsiteX13" fmla="*/ 208875 w 448840"/>
                <a:gd name="connsiteY13" fmla="*/ 278461 h 363829"/>
                <a:gd name="connsiteX14" fmla="*/ 363647 w 448840"/>
                <a:gd name="connsiteY14" fmla="*/ 278461 h 363829"/>
                <a:gd name="connsiteX15" fmla="*/ 363647 w 448840"/>
                <a:gd name="connsiteY15" fmla="*/ 247512 h 363829"/>
                <a:gd name="connsiteX16" fmla="*/ 448630 w 448840"/>
                <a:gd name="connsiteY16" fmla="*/ 305660 h 363829"/>
                <a:gd name="connsiteX17" fmla="*/ 363507 w 448840"/>
                <a:gd name="connsiteY17" fmla="*/ 363696 h 363829"/>
                <a:gd name="connsiteX18" fmla="*/ 363507 w 448840"/>
                <a:gd name="connsiteY18" fmla="*/ 332747 h 363829"/>
                <a:gd name="connsiteX19" fmla="*/ 208735 w 448840"/>
                <a:gd name="connsiteY19" fmla="*/ 332747 h 363829"/>
                <a:gd name="connsiteX20" fmla="*/ -211 w 448840"/>
                <a:gd name="connsiteY20" fmla="*/ 123801 h 363829"/>
                <a:gd name="connsiteX21" fmla="*/ -211 w 448840"/>
                <a:gd name="connsiteY21" fmla="*/ 123773 h 36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8840" h="363829">
                  <a:moveTo>
                    <a:pt x="115861" y="-134"/>
                  </a:moveTo>
                  <a:cubicBezTo>
                    <a:pt x="103716" y="8876"/>
                    <a:pt x="93055" y="19734"/>
                    <a:pt x="84240" y="32018"/>
                  </a:cubicBezTo>
                  <a:lnTo>
                    <a:pt x="100750" y="48528"/>
                  </a:lnTo>
                  <a:cubicBezTo>
                    <a:pt x="89949" y="64086"/>
                    <a:pt x="82646" y="81799"/>
                    <a:pt x="79343" y="100464"/>
                  </a:cubicBezTo>
                  <a:lnTo>
                    <a:pt x="56034" y="100464"/>
                  </a:lnTo>
                  <a:cubicBezTo>
                    <a:pt x="53460" y="115854"/>
                    <a:pt x="53460" y="131524"/>
                    <a:pt x="56034" y="146915"/>
                  </a:cubicBezTo>
                  <a:lnTo>
                    <a:pt x="79483" y="146915"/>
                  </a:lnTo>
                  <a:cubicBezTo>
                    <a:pt x="82786" y="165579"/>
                    <a:pt x="90089" y="183292"/>
                    <a:pt x="100890" y="198850"/>
                  </a:cubicBezTo>
                  <a:lnTo>
                    <a:pt x="84380" y="215360"/>
                  </a:lnTo>
                  <a:cubicBezTo>
                    <a:pt x="93615" y="229631"/>
                    <a:pt x="104668" y="238949"/>
                    <a:pt x="117204" y="248183"/>
                  </a:cubicBezTo>
                  <a:lnTo>
                    <a:pt x="133658" y="231730"/>
                  </a:lnTo>
                  <a:cubicBezTo>
                    <a:pt x="149216" y="242587"/>
                    <a:pt x="166957" y="249946"/>
                    <a:pt x="185649" y="253277"/>
                  </a:cubicBezTo>
                  <a:lnTo>
                    <a:pt x="185649" y="276530"/>
                  </a:lnTo>
                  <a:cubicBezTo>
                    <a:pt x="193344" y="277761"/>
                    <a:pt x="201096" y="278405"/>
                    <a:pt x="208875" y="278461"/>
                  </a:cubicBezTo>
                  <a:lnTo>
                    <a:pt x="363647" y="278461"/>
                  </a:lnTo>
                  <a:lnTo>
                    <a:pt x="363647" y="247512"/>
                  </a:lnTo>
                  <a:lnTo>
                    <a:pt x="448630" y="305660"/>
                  </a:lnTo>
                  <a:lnTo>
                    <a:pt x="363507" y="363696"/>
                  </a:lnTo>
                  <a:lnTo>
                    <a:pt x="363507" y="332747"/>
                  </a:lnTo>
                  <a:lnTo>
                    <a:pt x="208735" y="332747"/>
                  </a:lnTo>
                  <a:cubicBezTo>
                    <a:pt x="93335" y="332747"/>
                    <a:pt x="-211" y="239201"/>
                    <a:pt x="-211" y="123801"/>
                  </a:cubicBezTo>
                  <a:cubicBezTo>
                    <a:pt x="-211" y="123801"/>
                    <a:pt x="-211" y="123773"/>
                    <a:pt x="-211" y="123773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036E6FA-F32A-477B-B24D-E5A798F05DE8}"/>
                </a:ext>
              </a:extLst>
            </p:cNvPr>
            <p:cNvSpPr/>
            <p:nvPr/>
          </p:nvSpPr>
          <p:spPr>
            <a:xfrm>
              <a:off x="9458125" y="3729845"/>
              <a:ext cx="92846" cy="92846"/>
            </a:xfrm>
            <a:custGeom>
              <a:avLst/>
              <a:gdLst>
                <a:gd name="connsiteX0" fmla="*/ 92846 w 92846"/>
                <a:gd name="connsiteY0" fmla="*/ 46423 h 92846"/>
                <a:gd name="connsiteX1" fmla="*/ 46423 w 92846"/>
                <a:gd name="connsiteY1" fmla="*/ 92846 h 92846"/>
                <a:gd name="connsiteX2" fmla="*/ 0 w 92846"/>
                <a:gd name="connsiteY2" fmla="*/ 46423 h 92846"/>
                <a:gd name="connsiteX3" fmla="*/ 46423 w 92846"/>
                <a:gd name="connsiteY3" fmla="*/ 0 h 92846"/>
                <a:gd name="connsiteX4" fmla="*/ 92846 w 92846"/>
                <a:gd name="connsiteY4" fmla="*/ 46423 h 9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46" h="92846">
                  <a:moveTo>
                    <a:pt x="92846" y="46423"/>
                  </a:moveTo>
                  <a:cubicBezTo>
                    <a:pt x="92846" y="72062"/>
                    <a:pt x="72062" y="92846"/>
                    <a:pt x="46423" y="92846"/>
                  </a:cubicBezTo>
                  <a:cubicBezTo>
                    <a:pt x="20784" y="92846"/>
                    <a:pt x="0" y="72062"/>
                    <a:pt x="0" y="46423"/>
                  </a:cubicBezTo>
                  <a:cubicBezTo>
                    <a:pt x="0" y="20784"/>
                    <a:pt x="20784" y="0"/>
                    <a:pt x="46423" y="0"/>
                  </a:cubicBezTo>
                  <a:cubicBezTo>
                    <a:pt x="72062" y="0"/>
                    <a:pt x="92846" y="20784"/>
                    <a:pt x="92846" y="46423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C82A5944-4867-4930-B39C-1A98B47233D7}"/>
                </a:ext>
              </a:extLst>
            </p:cNvPr>
            <p:cNvSpPr/>
            <p:nvPr/>
          </p:nvSpPr>
          <p:spPr>
            <a:xfrm>
              <a:off x="9264653" y="3536458"/>
              <a:ext cx="448840" cy="363689"/>
            </a:xfrm>
            <a:custGeom>
              <a:avLst/>
              <a:gdLst>
                <a:gd name="connsiteX0" fmla="*/ 448630 w 448840"/>
                <a:gd name="connsiteY0" fmla="*/ 239761 h 363689"/>
                <a:gd name="connsiteX1" fmla="*/ 239684 w 448840"/>
                <a:gd name="connsiteY1" fmla="*/ 30815 h 363689"/>
                <a:gd name="connsiteX2" fmla="*/ 84912 w 448840"/>
                <a:gd name="connsiteY2" fmla="*/ 30815 h 363689"/>
                <a:gd name="connsiteX3" fmla="*/ 84912 w 448840"/>
                <a:gd name="connsiteY3" fmla="*/ -134 h 363689"/>
                <a:gd name="connsiteX4" fmla="*/ -211 w 448840"/>
                <a:gd name="connsiteY4" fmla="*/ 57874 h 363689"/>
                <a:gd name="connsiteX5" fmla="*/ 84912 w 448840"/>
                <a:gd name="connsiteY5" fmla="*/ 115910 h 363689"/>
                <a:gd name="connsiteX6" fmla="*/ 84912 w 448840"/>
                <a:gd name="connsiteY6" fmla="*/ 84961 h 363689"/>
                <a:gd name="connsiteX7" fmla="*/ 239684 w 448840"/>
                <a:gd name="connsiteY7" fmla="*/ 84961 h 363689"/>
                <a:gd name="connsiteX8" fmla="*/ 262881 w 448840"/>
                <a:gd name="connsiteY8" fmla="*/ 86892 h 363689"/>
                <a:gd name="connsiteX9" fmla="*/ 262881 w 448840"/>
                <a:gd name="connsiteY9" fmla="*/ 110146 h 363689"/>
                <a:gd name="connsiteX10" fmla="*/ 314873 w 448840"/>
                <a:gd name="connsiteY10" fmla="*/ 131692 h 363689"/>
                <a:gd name="connsiteX11" fmla="*/ 331355 w 448840"/>
                <a:gd name="connsiteY11" fmla="*/ 115238 h 363689"/>
                <a:gd name="connsiteX12" fmla="*/ 364179 w 448840"/>
                <a:gd name="connsiteY12" fmla="*/ 148062 h 363689"/>
                <a:gd name="connsiteX13" fmla="*/ 347669 w 448840"/>
                <a:gd name="connsiteY13" fmla="*/ 164572 h 363689"/>
                <a:gd name="connsiteX14" fmla="*/ 369075 w 448840"/>
                <a:gd name="connsiteY14" fmla="*/ 216507 h 363689"/>
                <a:gd name="connsiteX15" fmla="*/ 392525 w 448840"/>
                <a:gd name="connsiteY15" fmla="*/ 216507 h 363689"/>
                <a:gd name="connsiteX16" fmla="*/ 392525 w 448840"/>
                <a:gd name="connsiteY16" fmla="*/ 262958 h 363689"/>
                <a:gd name="connsiteX17" fmla="*/ 369075 w 448840"/>
                <a:gd name="connsiteY17" fmla="*/ 262958 h 363689"/>
                <a:gd name="connsiteX18" fmla="*/ 347669 w 448840"/>
                <a:gd name="connsiteY18" fmla="*/ 314894 h 363689"/>
                <a:gd name="connsiteX19" fmla="*/ 364179 w 448840"/>
                <a:gd name="connsiteY19" fmla="*/ 331404 h 363689"/>
                <a:gd name="connsiteX20" fmla="*/ 332530 w 448840"/>
                <a:gd name="connsiteY20" fmla="*/ 363556 h 36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48840" h="363689">
                  <a:moveTo>
                    <a:pt x="448630" y="239761"/>
                  </a:moveTo>
                  <a:cubicBezTo>
                    <a:pt x="448630" y="124361"/>
                    <a:pt x="355084" y="30815"/>
                    <a:pt x="239684" y="30815"/>
                  </a:cubicBezTo>
                  <a:lnTo>
                    <a:pt x="84912" y="30815"/>
                  </a:lnTo>
                  <a:lnTo>
                    <a:pt x="84912" y="-134"/>
                  </a:lnTo>
                  <a:lnTo>
                    <a:pt x="-211" y="57874"/>
                  </a:lnTo>
                  <a:lnTo>
                    <a:pt x="84912" y="115910"/>
                  </a:lnTo>
                  <a:lnTo>
                    <a:pt x="84912" y="84961"/>
                  </a:lnTo>
                  <a:lnTo>
                    <a:pt x="239684" y="84961"/>
                  </a:lnTo>
                  <a:cubicBezTo>
                    <a:pt x="247463" y="85017"/>
                    <a:pt x="255214" y="85661"/>
                    <a:pt x="262881" y="86892"/>
                  </a:cubicBezTo>
                  <a:lnTo>
                    <a:pt x="262881" y="110146"/>
                  </a:lnTo>
                  <a:cubicBezTo>
                    <a:pt x="281574" y="113475"/>
                    <a:pt x="299315" y="120807"/>
                    <a:pt x="314873" y="131692"/>
                  </a:cubicBezTo>
                  <a:lnTo>
                    <a:pt x="331355" y="115238"/>
                  </a:lnTo>
                  <a:cubicBezTo>
                    <a:pt x="343891" y="124473"/>
                    <a:pt x="354944" y="133763"/>
                    <a:pt x="364179" y="148062"/>
                  </a:cubicBezTo>
                  <a:lnTo>
                    <a:pt x="347669" y="164572"/>
                  </a:lnTo>
                  <a:cubicBezTo>
                    <a:pt x="358470" y="180130"/>
                    <a:pt x="365773" y="197843"/>
                    <a:pt x="369075" y="216507"/>
                  </a:cubicBezTo>
                  <a:lnTo>
                    <a:pt x="392525" y="216507"/>
                  </a:lnTo>
                  <a:cubicBezTo>
                    <a:pt x="395099" y="231897"/>
                    <a:pt x="395099" y="247568"/>
                    <a:pt x="392525" y="262958"/>
                  </a:cubicBezTo>
                  <a:lnTo>
                    <a:pt x="369075" y="262958"/>
                  </a:lnTo>
                  <a:cubicBezTo>
                    <a:pt x="365773" y="281623"/>
                    <a:pt x="358470" y="299336"/>
                    <a:pt x="347669" y="314894"/>
                  </a:cubicBezTo>
                  <a:lnTo>
                    <a:pt x="364179" y="331404"/>
                  </a:lnTo>
                  <a:cubicBezTo>
                    <a:pt x="355364" y="343688"/>
                    <a:pt x="344674" y="354545"/>
                    <a:pt x="332530" y="363556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6B678DBC-2FBB-4612-B97D-FBE4FBAFB967}"/>
              </a:ext>
            </a:extLst>
          </p:cNvPr>
          <p:cNvSpPr/>
          <p:nvPr/>
        </p:nvSpPr>
        <p:spPr>
          <a:xfrm rot="18900000">
            <a:off x="5429320" y="4049093"/>
            <a:ext cx="680921" cy="416007"/>
          </a:xfrm>
          <a:custGeom>
            <a:avLst/>
            <a:gdLst>
              <a:gd name="connsiteX0" fmla="*/ 744070 w 744280"/>
              <a:gd name="connsiteY0" fmla="*/ 227224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4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4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4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77" name="Graphic 431">
            <a:extLst>
              <a:ext uri="{FF2B5EF4-FFF2-40B4-BE49-F238E27FC236}">
                <a16:creationId xmlns:a16="http://schemas.microsoft.com/office/drawing/2014/main" id="{258B8285-71E5-4DC1-A374-C14732528988}"/>
              </a:ext>
            </a:extLst>
          </p:cNvPr>
          <p:cNvGrpSpPr/>
          <p:nvPr/>
        </p:nvGrpSpPr>
        <p:grpSpPr>
          <a:xfrm>
            <a:off x="5526951" y="4094569"/>
            <a:ext cx="438945" cy="353978"/>
            <a:chOff x="4896070" y="3582797"/>
            <a:chExt cx="479789" cy="386915"/>
          </a:xfrm>
          <a:noFill/>
        </p:grpSpPr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2BF0A6A1-688F-4F61-841E-9C94EE5E693C}"/>
                </a:ext>
              </a:extLst>
            </p:cNvPr>
            <p:cNvSpPr/>
            <p:nvPr/>
          </p:nvSpPr>
          <p:spPr>
            <a:xfrm>
              <a:off x="4981193" y="3706620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0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A48D085F-7669-4BA9-BFAD-AEE313C584BD}"/>
                </a:ext>
              </a:extLst>
            </p:cNvPr>
            <p:cNvSpPr/>
            <p:nvPr/>
          </p:nvSpPr>
          <p:spPr>
            <a:xfrm>
              <a:off x="5050841" y="3675671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0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6CEF220-B935-4C1A-91EF-E12133934448}"/>
                </a:ext>
              </a:extLst>
            </p:cNvPr>
            <p:cNvSpPr/>
            <p:nvPr/>
          </p:nvSpPr>
          <p:spPr>
            <a:xfrm>
              <a:off x="5120490" y="3698869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0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8C920BE2-A543-47F8-821A-D096620E70EA}"/>
                </a:ext>
              </a:extLst>
            </p:cNvPr>
            <p:cNvSpPr/>
            <p:nvPr/>
          </p:nvSpPr>
          <p:spPr>
            <a:xfrm>
              <a:off x="5190139" y="3644694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0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B35E1B2-8B00-4BC4-9398-8AAE3C793189}"/>
                </a:ext>
              </a:extLst>
            </p:cNvPr>
            <p:cNvSpPr/>
            <p:nvPr/>
          </p:nvSpPr>
          <p:spPr>
            <a:xfrm>
              <a:off x="5259787" y="3629220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0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F987A966-A2E6-4CF8-857E-9234BF40C819}"/>
                </a:ext>
              </a:extLst>
            </p:cNvPr>
            <p:cNvSpPr/>
            <p:nvPr/>
          </p:nvSpPr>
          <p:spPr>
            <a:xfrm>
              <a:off x="4896070" y="3582797"/>
              <a:ext cx="479789" cy="325017"/>
            </a:xfrm>
            <a:custGeom>
              <a:avLst/>
              <a:gdLst>
                <a:gd name="connsiteX0" fmla="*/ 464315 w 479789"/>
                <a:gd name="connsiteY0" fmla="*/ 0 h 325017"/>
                <a:gd name="connsiteX1" fmla="*/ 479789 w 479789"/>
                <a:gd name="connsiteY1" fmla="*/ 0 h 325017"/>
                <a:gd name="connsiteX2" fmla="*/ 479789 w 479789"/>
                <a:gd name="connsiteY2" fmla="*/ 325018 h 325017"/>
                <a:gd name="connsiteX3" fmla="*/ 464315 w 479789"/>
                <a:gd name="connsiteY3" fmla="*/ 325018 h 325017"/>
                <a:gd name="connsiteX4" fmla="*/ 15474 w 479789"/>
                <a:gd name="connsiteY4" fmla="*/ 325018 h 325017"/>
                <a:gd name="connsiteX5" fmla="*/ 0 w 479789"/>
                <a:gd name="connsiteY5" fmla="*/ 325018 h 325017"/>
                <a:gd name="connsiteX6" fmla="*/ 0 w 479789"/>
                <a:gd name="connsiteY6" fmla="*/ 0 h 325017"/>
                <a:gd name="connsiteX7" fmla="*/ 15474 w 479789"/>
                <a:gd name="connsiteY7" fmla="*/ 0 h 32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789" h="325017">
                  <a:moveTo>
                    <a:pt x="464315" y="0"/>
                  </a:moveTo>
                  <a:cubicBezTo>
                    <a:pt x="472861" y="0"/>
                    <a:pt x="479789" y="0"/>
                    <a:pt x="479789" y="0"/>
                  </a:cubicBezTo>
                  <a:lnTo>
                    <a:pt x="479789" y="325018"/>
                  </a:lnTo>
                  <a:cubicBezTo>
                    <a:pt x="479789" y="325018"/>
                    <a:pt x="472861" y="325018"/>
                    <a:pt x="464315" y="325018"/>
                  </a:cubicBezTo>
                  <a:lnTo>
                    <a:pt x="15474" y="325018"/>
                  </a:lnTo>
                  <a:cubicBezTo>
                    <a:pt x="6928" y="325018"/>
                    <a:pt x="0" y="325018"/>
                    <a:pt x="0" y="325018"/>
                  </a:cubicBezTo>
                  <a:lnTo>
                    <a:pt x="0" y="0"/>
                  </a:lnTo>
                  <a:cubicBezTo>
                    <a:pt x="0" y="0"/>
                    <a:pt x="6928" y="0"/>
                    <a:pt x="15474" y="0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9F9948FC-1B61-4FB0-B5B0-2A2A5DC9AA9D}"/>
                </a:ext>
              </a:extLst>
            </p:cNvPr>
            <p:cNvSpPr/>
            <p:nvPr/>
          </p:nvSpPr>
          <p:spPr>
            <a:xfrm>
              <a:off x="5097264" y="3907815"/>
              <a:ext cx="77399" cy="61897"/>
            </a:xfrm>
            <a:custGeom>
              <a:avLst/>
              <a:gdLst>
                <a:gd name="connsiteX0" fmla="*/ 0 w 77399"/>
                <a:gd name="connsiteY0" fmla="*/ 0 h 61897"/>
                <a:gd name="connsiteX1" fmla="*/ 77400 w 77399"/>
                <a:gd name="connsiteY1" fmla="*/ 0 h 61897"/>
                <a:gd name="connsiteX2" fmla="*/ 77400 w 77399"/>
                <a:gd name="connsiteY2" fmla="*/ 61897 h 61897"/>
                <a:gd name="connsiteX3" fmla="*/ 0 w 77399"/>
                <a:gd name="connsiteY3" fmla="*/ 61897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99" h="61897">
                  <a:moveTo>
                    <a:pt x="0" y="0"/>
                  </a:moveTo>
                  <a:lnTo>
                    <a:pt x="77400" y="0"/>
                  </a:lnTo>
                  <a:lnTo>
                    <a:pt x="77400" y="61897"/>
                  </a:lnTo>
                  <a:lnTo>
                    <a:pt x="0" y="61897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3BF53F03-DE20-44A7-A268-9B3C99F787DE}"/>
                </a:ext>
              </a:extLst>
            </p:cNvPr>
            <p:cNvSpPr/>
            <p:nvPr/>
          </p:nvSpPr>
          <p:spPr>
            <a:xfrm>
              <a:off x="5066316" y="3969712"/>
              <a:ext cx="139297" cy="2798"/>
            </a:xfrm>
            <a:custGeom>
              <a:avLst/>
              <a:gdLst>
                <a:gd name="connsiteX0" fmla="*/ 0 w 139297"/>
                <a:gd name="connsiteY0" fmla="*/ 0 h 2798"/>
                <a:gd name="connsiteX1" fmla="*/ 139297 w 139297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97" h="2798">
                  <a:moveTo>
                    <a:pt x="0" y="0"/>
                  </a:moveTo>
                  <a:lnTo>
                    <a:pt x="139297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E347E8F2-998A-42D3-9118-EEB079700743}"/>
                </a:ext>
              </a:extLst>
            </p:cNvPr>
            <p:cNvSpPr/>
            <p:nvPr/>
          </p:nvSpPr>
          <p:spPr>
            <a:xfrm>
              <a:off x="4996667" y="3783992"/>
              <a:ext cx="2798" cy="77399"/>
            </a:xfrm>
            <a:custGeom>
              <a:avLst/>
              <a:gdLst>
                <a:gd name="connsiteX0" fmla="*/ 0 w 2798"/>
                <a:gd name="connsiteY0" fmla="*/ 77400 h 77399"/>
                <a:gd name="connsiteX1" fmla="*/ 0 w 2798"/>
                <a:gd name="connsiteY1" fmla="*/ 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77399">
                  <a:moveTo>
                    <a:pt x="0" y="7740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A92F8B80-C993-4530-A1A8-47B4AC984D4F}"/>
                </a:ext>
              </a:extLst>
            </p:cNvPr>
            <p:cNvSpPr/>
            <p:nvPr/>
          </p:nvSpPr>
          <p:spPr>
            <a:xfrm>
              <a:off x="5066316" y="3753043"/>
              <a:ext cx="2798" cy="108348"/>
            </a:xfrm>
            <a:custGeom>
              <a:avLst/>
              <a:gdLst>
                <a:gd name="connsiteX0" fmla="*/ 0 w 2798"/>
                <a:gd name="connsiteY0" fmla="*/ 108349 h 108348"/>
                <a:gd name="connsiteX1" fmla="*/ 0 w 2798"/>
                <a:gd name="connsiteY1" fmla="*/ 0 h 10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08348">
                  <a:moveTo>
                    <a:pt x="0" y="108349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6BCCD4F6-1615-495C-8198-AC0B98AA3EA8}"/>
                </a:ext>
              </a:extLst>
            </p:cNvPr>
            <p:cNvSpPr/>
            <p:nvPr/>
          </p:nvSpPr>
          <p:spPr>
            <a:xfrm>
              <a:off x="5135964" y="3776268"/>
              <a:ext cx="2798" cy="85122"/>
            </a:xfrm>
            <a:custGeom>
              <a:avLst/>
              <a:gdLst>
                <a:gd name="connsiteX0" fmla="*/ 0 w 2798"/>
                <a:gd name="connsiteY0" fmla="*/ 85123 h 85122"/>
                <a:gd name="connsiteX1" fmla="*/ 0 w 2798"/>
                <a:gd name="connsiteY1" fmla="*/ 0 h 8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85122">
                  <a:moveTo>
                    <a:pt x="0" y="85123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D8790D38-66F0-4916-BF2A-20DAE243E2DE}"/>
                </a:ext>
              </a:extLst>
            </p:cNvPr>
            <p:cNvSpPr/>
            <p:nvPr/>
          </p:nvSpPr>
          <p:spPr>
            <a:xfrm>
              <a:off x="5205613" y="3722094"/>
              <a:ext cx="2798" cy="139297"/>
            </a:xfrm>
            <a:custGeom>
              <a:avLst/>
              <a:gdLst>
                <a:gd name="connsiteX0" fmla="*/ 0 w 2798"/>
                <a:gd name="connsiteY0" fmla="*/ 139297 h 139297"/>
                <a:gd name="connsiteX1" fmla="*/ 0 w 2798"/>
                <a:gd name="connsiteY1" fmla="*/ 0 h 139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39297">
                  <a:moveTo>
                    <a:pt x="0" y="139297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0E6330F1-5ADD-4E28-8126-34FE03422EFF}"/>
                </a:ext>
              </a:extLst>
            </p:cNvPr>
            <p:cNvSpPr/>
            <p:nvPr/>
          </p:nvSpPr>
          <p:spPr>
            <a:xfrm>
              <a:off x="5275262" y="3706620"/>
              <a:ext cx="2798" cy="154771"/>
            </a:xfrm>
            <a:custGeom>
              <a:avLst/>
              <a:gdLst>
                <a:gd name="connsiteX0" fmla="*/ 0 w 2798"/>
                <a:gd name="connsiteY0" fmla="*/ 154772 h 154771"/>
                <a:gd name="connsiteX1" fmla="*/ 0 w 2798"/>
                <a:gd name="connsiteY1" fmla="*/ 0 h 15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54771">
                  <a:moveTo>
                    <a:pt x="0" y="154772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91D44999-CFD4-4DD5-B2E8-8FAD3A3ED265}"/>
                </a:ext>
              </a:extLst>
            </p:cNvPr>
            <p:cNvSpPr/>
            <p:nvPr/>
          </p:nvSpPr>
          <p:spPr>
            <a:xfrm>
              <a:off x="4965718" y="3861391"/>
              <a:ext cx="340491" cy="2798"/>
            </a:xfrm>
            <a:custGeom>
              <a:avLst/>
              <a:gdLst>
                <a:gd name="connsiteX0" fmla="*/ 0 w 340491"/>
                <a:gd name="connsiteY0" fmla="*/ 0 h 2798"/>
                <a:gd name="connsiteX1" fmla="*/ 340492 w 340491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491" h="2798">
                  <a:moveTo>
                    <a:pt x="0" y="0"/>
                  </a:moveTo>
                  <a:lnTo>
                    <a:pt x="340492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BE5D5817-C0B2-4F60-B21D-FBF71ED54373}"/>
                </a:ext>
              </a:extLst>
            </p:cNvPr>
            <p:cNvSpPr/>
            <p:nvPr/>
          </p:nvSpPr>
          <p:spPr>
            <a:xfrm>
              <a:off x="5148137" y="3669655"/>
              <a:ext cx="45303" cy="35230"/>
            </a:xfrm>
            <a:custGeom>
              <a:avLst/>
              <a:gdLst>
                <a:gd name="connsiteX0" fmla="*/ 0 w 45303"/>
                <a:gd name="connsiteY0" fmla="*/ 35230 h 35230"/>
                <a:gd name="connsiteX1" fmla="*/ 45304 w 45303"/>
                <a:gd name="connsiteY1" fmla="*/ 0 h 3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03" h="35230">
                  <a:moveTo>
                    <a:pt x="0" y="35230"/>
                  </a:moveTo>
                  <a:lnTo>
                    <a:pt x="45304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1FFD8F4-890E-4012-81C0-9E97CB338B07}"/>
                </a:ext>
              </a:extLst>
            </p:cNvPr>
            <p:cNvSpPr/>
            <p:nvPr/>
          </p:nvSpPr>
          <p:spPr>
            <a:xfrm>
              <a:off x="5080951" y="3696014"/>
              <a:ext cx="40434" cy="13459"/>
            </a:xfrm>
            <a:custGeom>
              <a:avLst/>
              <a:gdLst>
                <a:gd name="connsiteX0" fmla="*/ 0 w 40434"/>
                <a:gd name="connsiteY0" fmla="*/ 0 h 13459"/>
                <a:gd name="connsiteX1" fmla="*/ 40435 w 40434"/>
                <a:gd name="connsiteY1" fmla="*/ 13460 h 1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34" h="13459">
                  <a:moveTo>
                    <a:pt x="0" y="0"/>
                  </a:moveTo>
                  <a:lnTo>
                    <a:pt x="40435" y="1346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ADFC584F-42FF-420E-88DD-A879B8EF734F}"/>
                </a:ext>
              </a:extLst>
            </p:cNvPr>
            <p:cNvSpPr/>
            <p:nvPr/>
          </p:nvSpPr>
          <p:spPr>
            <a:xfrm>
              <a:off x="5010798" y="3697414"/>
              <a:ext cx="41386" cy="18384"/>
            </a:xfrm>
            <a:custGeom>
              <a:avLst/>
              <a:gdLst>
                <a:gd name="connsiteX0" fmla="*/ 0 w 41386"/>
                <a:gd name="connsiteY0" fmla="*/ 18385 h 18384"/>
                <a:gd name="connsiteX1" fmla="*/ 41386 w 41386"/>
                <a:gd name="connsiteY1" fmla="*/ 0 h 1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6" h="18384">
                  <a:moveTo>
                    <a:pt x="0" y="18385"/>
                  </a:moveTo>
                  <a:lnTo>
                    <a:pt x="41386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EAFA84E2-6BA0-4C0D-9CB0-0743469E70B0}"/>
                </a:ext>
              </a:extLst>
            </p:cNvPr>
            <p:cNvSpPr/>
            <p:nvPr/>
          </p:nvSpPr>
          <p:spPr>
            <a:xfrm>
              <a:off x="5220779" y="3648052"/>
              <a:ext cx="39399" cy="8758"/>
            </a:xfrm>
            <a:custGeom>
              <a:avLst/>
              <a:gdLst>
                <a:gd name="connsiteX0" fmla="*/ 0 w 39399"/>
                <a:gd name="connsiteY0" fmla="*/ 8759 h 8758"/>
                <a:gd name="connsiteX1" fmla="*/ 39399 w 39399"/>
                <a:gd name="connsiteY1" fmla="*/ 0 h 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99" h="8758">
                  <a:moveTo>
                    <a:pt x="0" y="8759"/>
                  </a:moveTo>
                  <a:lnTo>
                    <a:pt x="39399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6" name="Freeform: Shape 595">
            <a:extLst>
              <a:ext uri="{FF2B5EF4-FFF2-40B4-BE49-F238E27FC236}">
                <a16:creationId xmlns:a16="http://schemas.microsoft.com/office/drawing/2014/main" id="{A2C2B299-8921-449B-AFBC-BBF998842912}"/>
              </a:ext>
            </a:extLst>
          </p:cNvPr>
          <p:cNvSpPr/>
          <p:nvPr/>
        </p:nvSpPr>
        <p:spPr>
          <a:xfrm rot="18900000">
            <a:off x="6230048" y="4049096"/>
            <a:ext cx="680921" cy="416007"/>
          </a:xfrm>
          <a:custGeom>
            <a:avLst/>
            <a:gdLst>
              <a:gd name="connsiteX0" fmla="*/ 744070 w 744280"/>
              <a:gd name="connsiteY0" fmla="*/ 227224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4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4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4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97" name="Graphic 431">
            <a:extLst>
              <a:ext uri="{FF2B5EF4-FFF2-40B4-BE49-F238E27FC236}">
                <a16:creationId xmlns:a16="http://schemas.microsoft.com/office/drawing/2014/main" id="{A7AEC9E9-A855-4CA8-A932-43DE3FD4245A}"/>
              </a:ext>
            </a:extLst>
          </p:cNvPr>
          <p:cNvGrpSpPr/>
          <p:nvPr/>
        </p:nvGrpSpPr>
        <p:grpSpPr>
          <a:xfrm>
            <a:off x="6283221" y="4052237"/>
            <a:ext cx="439308" cy="438806"/>
            <a:chOff x="5722710" y="3536526"/>
            <a:chExt cx="480186" cy="479637"/>
          </a:xfrm>
          <a:noFill/>
        </p:grpSpPr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503A963-E828-4315-AEAC-4ABF4B5BC68B}"/>
                </a:ext>
              </a:extLst>
            </p:cNvPr>
            <p:cNvSpPr/>
            <p:nvPr/>
          </p:nvSpPr>
          <p:spPr>
            <a:xfrm>
              <a:off x="5722710" y="3536526"/>
              <a:ext cx="480186" cy="309503"/>
            </a:xfrm>
            <a:custGeom>
              <a:avLst/>
              <a:gdLst>
                <a:gd name="connsiteX0" fmla="*/ 309185 w 480186"/>
                <a:gd name="connsiteY0" fmla="*/ 309257 h 309503"/>
                <a:gd name="connsiteX1" fmla="*/ 417533 w 480186"/>
                <a:gd name="connsiteY1" fmla="*/ 309257 h 309503"/>
                <a:gd name="connsiteX2" fmla="*/ 479974 w 480186"/>
                <a:gd name="connsiteY2" fmla="*/ 247864 h 309503"/>
                <a:gd name="connsiteX3" fmla="*/ 418569 w 480186"/>
                <a:gd name="connsiteY3" fmla="*/ 185406 h 309503"/>
                <a:gd name="connsiteX4" fmla="*/ 395147 w 480186"/>
                <a:gd name="connsiteY4" fmla="*/ 189800 h 309503"/>
                <a:gd name="connsiteX5" fmla="*/ 344628 w 480186"/>
                <a:gd name="connsiteY5" fmla="*/ 68607 h 309503"/>
                <a:gd name="connsiteX6" fmla="*/ 281342 w 480186"/>
                <a:gd name="connsiteY6" fmla="*/ 65921 h 309503"/>
                <a:gd name="connsiteX7" fmla="*/ 65843 w 480186"/>
                <a:gd name="connsiteY7" fmla="*/ 27837 h 309503"/>
                <a:gd name="connsiteX8" fmla="*/ 27750 w 480186"/>
                <a:gd name="connsiteY8" fmla="*/ 243331 h 309503"/>
                <a:gd name="connsiteX9" fmla="*/ 154525 w 480186"/>
                <a:gd name="connsiteY9" fmla="*/ 309369 h 30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186" h="309503">
                  <a:moveTo>
                    <a:pt x="309185" y="309257"/>
                  </a:moveTo>
                  <a:lnTo>
                    <a:pt x="417533" y="309257"/>
                  </a:lnTo>
                  <a:cubicBezTo>
                    <a:pt x="451734" y="309537"/>
                    <a:pt x="479688" y="282058"/>
                    <a:pt x="479974" y="247864"/>
                  </a:cubicBezTo>
                  <a:cubicBezTo>
                    <a:pt x="480259" y="213641"/>
                    <a:pt x="452766" y="185686"/>
                    <a:pt x="418569" y="185406"/>
                  </a:cubicBezTo>
                  <a:cubicBezTo>
                    <a:pt x="410552" y="185350"/>
                    <a:pt x="402596" y="186834"/>
                    <a:pt x="395147" y="189800"/>
                  </a:cubicBezTo>
                  <a:cubicBezTo>
                    <a:pt x="414665" y="142369"/>
                    <a:pt x="392047" y="88111"/>
                    <a:pt x="344628" y="68607"/>
                  </a:cubicBezTo>
                  <a:cubicBezTo>
                    <a:pt x="324500" y="60324"/>
                    <a:pt x="302100" y="59373"/>
                    <a:pt x="281342" y="65921"/>
                  </a:cubicBezTo>
                  <a:cubicBezTo>
                    <a:pt x="232353" y="-4120"/>
                    <a:pt x="135869" y="-21161"/>
                    <a:pt x="65843" y="27837"/>
                  </a:cubicBezTo>
                  <a:cubicBezTo>
                    <a:pt x="-4186" y="76834"/>
                    <a:pt x="-21239" y="173290"/>
                    <a:pt x="27750" y="243331"/>
                  </a:cubicBezTo>
                  <a:cubicBezTo>
                    <a:pt x="56701" y="284717"/>
                    <a:pt x="104022" y="309369"/>
                    <a:pt x="154525" y="309369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49546585-7FAE-45BD-A277-DAA2F76EC271}"/>
                </a:ext>
              </a:extLst>
            </p:cNvPr>
            <p:cNvSpPr/>
            <p:nvPr/>
          </p:nvSpPr>
          <p:spPr>
            <a:xfrm>
              <a:off x="5838635" y="3675643"/>
              <a:ext cx="232143" cy="340519"/>
            </a:xfrm>
            <a:custGeom>
              <a:avLst/>
              <a:gdLst>
                <a:gd name="connsiteX0" fmla="*/ 38700 w 232143"/>
                <a:gd name="connsiteY0" fmla="*/ 170274 h 340519"/>
                <a:gd name="connsiteX1" fmla="*/ 38700 w 232143"/>
                <a:gd name="connsiteY1" fmla="*/ 116100 h 340519"/>
                <a:gd name="connsiteX2" fmla="*/ 0 w 232143"/>
                <a:gd name="connsiteY2" fmla="*/ 116100 h 340519"/>
                <a:gd name="connsiteX3" fmla="*/ 77372 w 232143"/>
                <a:gd name="connsiteY3" fmla="*/ 0 h 340519"/>
                <a:gd name="connsiteX4" fmla="*/ 154772 w 232143"/>
                <a:gd name="connsiteY4" fmla="*/ 116100 h 340519"/>
                <a:gd name="connsiteX5" fmla="*/ 116072 w 232143"/>
                <a:gd name="connsiteY5" fmla="*/ 116100 h 340519"/>
                <a:gd name="connsiteX6" fmla="*/ 116072 w 232143"/>
                <a:gd name="connsiteY6" fmla="*/ 216697 h 340519"/>
                <a:gd name="connsiteX7" fmla="*/ 77372 w 232143"/>
                <a:gd name="connsiteY7" fmla="*/ 216697 h 340519"/>
                <a:gd name="connsiteX8" fmla="*/ 154772 w 232143"/>
                <a:gd name="connsiteY8" fmla="*/ 340520 h 340519"/>
                <a:gd name="connsiteX9" fmla="*/ 232143 w 232143"/>
                <a:gd name="connsiteY9" fmla="*/ 216697 h 340519"/>
                <a:gd name="connsiteX10" fmla="*/ 193471 w 232143"/>
                <a:gd name="connsiteY10" fmla="*/ 216697 h 340519"/>
                <a:gd name="connsiteX11" fmla="*/ 193471 w 232143"/>
                <a:gd name="connsiteY11" fmla="*/ 170274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143" h="340519">
                  <a:moveTo>
                    <a:pt x="38700" y="170274"/>
                  </a:moveTo>
                  <a:lnTo>
                    <a:pt x="38700" y="116100"/>
                  </a:lnTo>
                  <a:lnTo>
                    <a:pt x="0" y="116100"/>
                  </a:lnTo>
                  <a:lnTo>
                    <a:pt x="77372" y="0"/>
                  </a:lnTo>
                  <a:lnTo>
                    <a:pt x="154772" y="116100"/>
                  </a:lnTo>
                  <a:lnTo>
                    <a:pt x="116072" y="116100"/>
                  </a:lnTo>
                  <a:lnTo>
                    <a:pt x="116072" y="216697"/>
                  </a:lnTo>
                  <a:lnTo>
                    <a:pt x="77372" y="216697"/>
                  </a:lnTo>
                  <a:lnTo>
                    <a:pt x="154772" y="340520"/>
                  </a:lnTo>
                  <a:lnTo>
                    <a:pt x="232143" y="216697"/>
                  </a:lnTo>
                  <a:lnTo>
                    <a:pt x="193471" y="216697"/>
                  </a:lnTo>
                  <a:lnTo>
                    <a:pt x="193471" y="17027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08DDF62F-D1A5-4E34-A107-ACEC349BC2B6}"/>
              </a:ext>
            </a:extLst>
          </p:cNvPr>
          <p:cNvSpPr/>
          <p:nvPr/>
        </p:nvSpPr>
        <p:spPr>
          <a:xfrm rot="18900000">
            <a:off x="7028642" y="4049109"/>
            <a:ext cx="680921" cy="416007"/>
          </a:xfrm>
          <a:custGeom>
            <a:avLst/>
            <a:gdLst>
              <a:gd name="connsiteX0" fmla="*/ 744070 w 744280"/>
              <a:gd name="connsiteY0" fmla="*/ 227224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4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4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4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1" name="Graphic 431">
            <a:extLst>
              <a:ext uri="{FF2B5EF4-FFF2-40B4-BE49-F238E27FC236}">
                <a16:creationId xmlns:a16="http://schemas.microsoft.com/office/drawing/2014/main" id="{9F15CF25-3DC2-4780-A53B-B4D2952062F1}"/>
              </a:ext>
            </a:extLst>
          </p:cNvPr>
          <p:cNvGrpSpPr/>
          <p:nvPr/>
        </p:nvGrpSpPr>
        <p:grpSpPr>
          <a:xfrm>
            <a:off x="7107165" y="4052073"/>
            <a:ext cx="438945" cy="438971"/>
            <a:chOff x="6623322" y="3536346"/>
            <a:chExt cx="479789" cy="479817"/>
          </a:xfrm>
          <a:noFill/>
        </p:grpSpPr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22D43D94-F431-450C-9D50-682AB4452BF9}"/>
                </a:ext>
              </a:extLst>
            </p:cNvPr>
            <p:cNvSpPr/>
            <p:nvPr/>
          </p:nvSpPr>
          <p:spPr>
            <a:xfrm>
              <a:off x="6623322" y="3536346"/>
              <a:ext cx="216697" cy="216697"/>
            </a:xfrm>
            <a:custGeom>
              <a:avLst/>
              <a:gdLst>
                <a:gd name="connsiteX0" fmla="*/ 216697 w 216697"/>
                <a:gd name="connsiteY0" fmla="*/ 108348 h 216697"/>
                <a:gd name="connsiteX1" fmla="*/ 108349 w 216697"/>
                <a:gd name="connsiteY1" fmla="*/ 216697 h 216697"/>
                <a:gd name="connsiteX2" fmla="*/ 0 w 216697"/>
                <a:gd name="connsiteY2" fmla="*/ 108348 h 216697"/>
                <a:gd name="connsiteX3" fmla="*/ 108349 w 216697"/>
                <a:gd name="connsiteY3" fmla="*/ 0 h 216697"/>
                <a:gd name="connsiteX4" fmla="*/ 216697 w 216697"/>
                <a:gd name="connsiteY4" fmla="*/ 108348 h 21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697" h="216697">
                  <a:moveTo>
                    <a:pt x="216697" y="108348"/>
                  </a:moveTo>
                  <a:cubicBezTo>
                    <a:pt x="216697" y="168188"/>
                    <a:pt x="168188" y="216697"/>
                    <a:pt x="108349" y="216697"/>
                  </a:cubicBezTo>
                  <a:cubicBezTo>
                    <a:pt x="48509" y="216697"/>
                    <a:pt x="0" y="168188"/>
                    <a:pt x="0" y="108348"/>
                  </a:cubicBezTo>
                  <a:cubicBezTo>
                    <a:pt x="0" y="48509"/>
                    <a:pt x="48509" y="0"/>
                    <a:pt x="108349" y="0"/>
                  </a:cubicBezTo>
                  <a:cubicBezTo>
                    <a:pt x="168188" y="0"/>
                    <a:pt x="216697" y="48509"/>
                    <a:pt x="216697" y="108348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8A9CD548-B63A-4675-8E88-C19FC57AD4C5}"/>
                </a:ext>
              </a:extLst>
            </p:cNvPr>
            <p:cNvSpPr/>
            <p:nvPr/>
          </p:nvSpPr>
          <p:spPr>
            <a:xfrm>
              <a:off x="6886442" y="3799466"/>
              <a:ext cx="216669" cy="216669"/>
            </a:xfrm>
            <a:custGeom>
              <a:avLst/>
              <a:gdLst>
                <a:gd name="connsiteX0" fmla="*/ 0 w 216669"/>
                <a:gd name="connsiteY0" fmla="*/ 0 h 216669"/>
                <a:gd name="connsiteX1" fmla="*/ 216669 w 216669"/>
                <a:gd name="connsiteY1" fmla="*/ 0 h 216669"/>
                <a:gd name="connsiteX2" fmla="*/ 216669 w 216669"/>
                <a:gd name="connsiteY2" fmla="*/ 216669 h 216669"/>
                <a:gd name="connsiteX3" fmla="*/ 0 w 216669"/>
                <a:gd name="connsiteY3" fmla="*/ 216669 h 21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669" h="216669">
                  <a:moveTo>
                    <a:pt x="0" y="0"/>
                  </a:moveTo>
                  <a:lnTo>
                    <a:pt x="216669" y="0"/>
                  </a:lnTo>
                  <a:lnTo>
                    <a:pt x="216669" y="216669"/>
                  </a:lnTo>
                  <a:lnTo>
                    <a:pt x="0" y="216669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2D4D835E-928A-4148-B747-2E2E7D34ACA6}"/>
                </a:ext>
              </a:extLst>
            </p:cNvPr>
            <p:cNvSpPr/>
            <p:nvPr/>
          </p:nvSpPr>
          <p:spPr>
            <a:xfrm>
              <a:off x="6886442" y="3536374"/>
              <a:ext cx="216669" cy="216668"/>
            </a:xfrm>
            <a:custGeom>
              <a:avLst/>
              <a:gdLst>
                <a:gd name="connsiteX0" fmla="*/ 216669 w 216669"/>
                <a:gd name="connsiteY0" fmla="*/ 216669 h 216668"/>
                <a:gd name="connsiteX1" fmla="*/ 0 w 216669"/>
                <a:gd name="connsiteY1" fmla="*/ 216669 h 216668"/>
                <a:gd name="connsiteX2" fmla="*/ 108349 w 216669"/>
                <a:gd name="connsiteY2" fmla="*/ 0 h 216668"/>
                <a:gd name="connsiteX3" fmla="*/ 216669 w 216669"/>
                <a:gd name="connsiteY3" fmla="*/ 216669 h 2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669" h="216668">
                  <a:moveTo>
                    <a:pt x="216669" y="216669"/>
                  </a:moveTo>
                  <a:lnTo>
                    <a:pt x="0" y="216669"/>
                  </a:lnTo>
                  <a:lnTo>
                    <a:pt x="108349" y="0"/>
                  </a:lnTo>
                  <a:lnTo>
                    <a:pt x="216669" y="216669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E140E31-4AE0-4C86-9EB6-5306827B0D4B}"/>
                </a:ext>
              </a:extLst>
            </p:cNvPr>
            <p:cNvSpPr/>
            <p:nvPr/>
          </p:nvSpPr>
          <p:spPr>
            <a:xfrm>
              <a:off x="6623322" y="3799466"/>
              <a:ext cx="216669" cy="216696"/>
            </a:xfrm>
            <a:custGeom>
              <a:avLst/>
              <a:gdLst>
                <a:gd name="connsiteX0" fmla="*/ 108348 w 216669"/>
                <a:gd name="connsiteY0" fmla="*/ 0 h 216696"/>
                <a:gd name="connsiteX1" fmla="*/ 0 w 216669"/>
                <a:gd name="connsiteY1" fmla="*/ 82772 h 216696"/>
                <a:gd name="connsiteX2" fmla="*/ 41386 w 216669"/>
                <a:gd name="connsiteY2" fmla="*/ 216697 h 216696"/>
                <a:gd name="connsiteX3" fmla="*/ 175311 w 216669"/>
                <a:gd name="connsiteY3" fmla="*/ 216697 h 216696"/>
                <a:gd name="connsiteX4" fmla="*/ 216669 w 216669"/>
                <a:gd name="connsiteY4" fmla="*/ 82772 h 216696"/>
                <a:gd name="connsiteX5" fmla="*/ 108348 w 216669"/>
                <a:gd name="connsiteY5" fmla="*/ 0 h 21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669" h="216696">
                  <a:moveTo>
                    <a:pt x="108348" y="0"/>
                  </a:moveTo>
                  <a:lnTo>
                    <a:pt x="0" y="82772"/>
                  </a:lnTo>
                  <a:lnTo>
                    <a:pt x="41386" y="216697"/>
                  </a:lnTo>
                  <a:lnTo>
                    <a:pt x="175311" y="216697"/>
                  </a:lnTo>
                  <a:lnTo>
                    <a:pt x="216669" y="82772"/>
                  </a:lnTo>
                  <a:lnTo>
                    <a:pt x="108348" y="0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6" name="Freeform: Shape 605">
            <a:extLst>
              <a:ext uri="{FF2B5EF4-FFF2-40B4-BE49-F238E27FC236}">
                <a16:creationId xmlns:a16="http://schemas.microsoft.com/office/drawing/2014/main" id="{B39EEB01-A4BB-4CB9-9837-70180C36D105}"/>
              </a:ext>
            </a:extLst>
          </p:cNvPr>
          <p:cNvSpPr/>
          <p:nvPr/>
        </p:nvSpPr>
        <p:spPr>
          <a:xfrm rot="18900000">
            <a:off x="10953695" y="4049092"/>
            <a:ext cx="680921" cy="416007"/>
          </a:xfrm>
          <a:custGeom>
            <a:avLst/>
            <a:gdLst>
              <a:gd name="connsiteX0" fmla="*/ 744070 w 744280"/>
              <a:gd name="connsiteY0" fmla="*/ 227224 h 454716"/>
              <a:gd name="connsiteX1" fmla="*/ 371929 w 744280"/>
              <a:gd name="connsiteY1" fmla="*/ 454583 h 454716"/>
              <a:gd name="connsiteX2" fmla="*/ -211 w 744280"/>
              <a:gd name="connsiteY2" fmla="*/ 227224 h 454716"/>
              <a:gd name="connsiteX3" fmla="*/ 371929 w 744280"/>
              <a:gd name="connsiteY3" fmla="*/ -134 h 454716"/>
              <a:gd name="connsiteX4" fmla="*/ 744070 w 744280"/>
              <a:gd name="connsiteY4" fmla="*/ 227224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4"/>
                </a:moveTo>
                <a:cubicBezTo>
                  <a:pt x="744070" y="352791"/>
                  <a:pt x="577457" y="454583"/>
                  <a:pt x="371929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29" y="-134"/>
                </a:cubicBezTo>
                <a:cubicBezTo>
                  <a:pt x="577457" y="-134"/>
                  <a:pt x="744070" y="101658"/>
                  <a:pt x="744070" y="227224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7" name="Graphic 431">
            <a:extLst>
              <a:ext uri="{FF2B5EF4-FFF2-40B4-BE49-F238E27FC236}">
                <a16:creationId xmlns:a16="http://schemas.microsoft.com/office/drawing/2014/main" id="{26A08291-1CFB-4133-BE81-7A1A8FC0D7DF}"/>
              </a:ext>
            </a:extLst>
          </p:cNvPr>
          <p:cNvGrpSpPr/>
          <p:nvPr/>
        </p:nvGrpSpPr>
        <p:grpSpPr>
          <a:xfrm>
            <a:off x="11100171" y="4052098"/>
            <a:ext cx="438971" cy="438945"/>
            <a:chOff x="10987876" y="3536374"/>
            <a:chExt cx="479817" cy="479789"/>
          </a:xfrm>
          <a:noFill/>
        </p:grpSpPr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FAC3CD17-32CB-425B-99A1-C7D530E9BF39}"/>
                </a:ext>
              </a:extLst>
            </p:cNvPr>
            <p:cNvSpPr/>
            <p:nvPr/>
          </p:nvSpPr>
          <p:spPr>
            <a:xfrm>
              <a:off x="10987876" y="3536374"/>
              <a:ext cx="92873" cy="46422"/>
            </a:xfrm>
            <a:custGeom>
              <a:avLst/>
              <a:gdLst>
                <a:gd name="connsiteX0" fmla="*/ 0 w 92873"/>
                <a:gd name="connsiteY0" fmla="*/ 46423 h 46422"/>
                <a:gd name="connsiteX1" fmla="*/ 46451 w 92873"/>
                <a:gd name="connsiteY1" fmla="*/ 0 h 46422"/>
                <a:gd name="connsiteX2" fmla="*/ 92874 w 92873"/>
                <a:gd name="connsiteY2" fmla="*/ 46423 h 4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73" h="46422">
                  <a:moveTo>
                    <a:pt x="0" y="46423"/>
                  </a:moveTo>
                  <a:lnTo>
                    <a:pt x="46451" y="0"/>
                  </a:lnTo>
                  <a:lnTo>
                    <a:pt x="92874" y="46423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E5861B1F-667D-448E-B74F-354013F32143}"/>
                </a:ext>
              </a:extLst>
            </p:cNvPr>
            <p:cNvSpPr/>
            <p:nvPr/>
          </p:nvSpPr>
          <p:spPr>
            <a:xfrm>
              <a:off x="11421242" y="3923289"/>
              <a:ext cx="46451" cy="92873"/>
            </a:xfrm>
            <a:custGeom>
              <a:avLst/>
              <a:gdLst>
                <a:gd name="connsiteX0" fmla="*/ 0 w 46451"/>
                <a:gd name="connsiteY0" fmla="*/ 92874 h 92873"/>
                <a:gd name="connsiteX1" fmla="*/ 46451 w 46451"/>
                <a:gd name="connsiteY1" fmla="*/ 46423 h 92873"/>
                <a:gd name="connsiteX2" fmla="*/ 0 w 46451"/>
                <a:gd name="connsiteY2" fmla="*/ 0 h 9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51" h="92873">
                  <a:moveTo>
                    <a:pt x="0" y="92874"/>
                  </a:moveTo>
                  <a:lnTo>
                    <a:pt x="46451" y="46423"/>
                  </a:lnTo>
                  <a:lnTo>
                    <a:pt x="0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81BEA9B9-BE03-4490-9AEC-7B7E567A88FA}"/>
                </a:ext>
              </a:extLst>
            </p:cNvPr>
            <p:cNvSpPr/>
            <p:nvPr/>
          </p:nvSpPr>
          <p:spPr>
            <a:xfrm>
              <a:off x="11034327" y="3536374"/>
              <a:ext cx="433366" cy="433338"/>
            </a:xfrm>
            <a:custGeom>
              <a:avLst/>
              <a:gdLst>
                <a:gd name="connsiteX0" fmla="*/ 0 w 433366"/>
                <a:gd name="connsiteY0" fmla="*/ 0 h 433338"/>
                <a:gd name="connsiteX1" fmla="*/ 0 w 433366"/>
                <a:gd name="connsiteY1" fmla="*/ 433338 h 433338"/>
                <a:gd name="connsiteX2" fmla="*/ 433366 w 433366"/>
                <a:gd name="connsiteY2" fmla="*/ 433338 h 43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66" h="433338">
                  <a:moveTo>
                    <a:pt x="0" y="0"/>
                  </a:moveTo>
                  <a:lnTo>
                    <a:pt x="0" y="433338"/>
                  </a:lnTo>
                  <a:lnTo>
                    <a:pt x="433366" y="433338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F181396-7F84-4427-AAAC-02B20C148113}"/>
                </a:ext>
              </a:extLst>
            </p:cNvPr>
            <p:cNvSpPr/>
            <p:nvPr/>
          </p:nvSpPr>
          <p:spPr>
            <a:xfrm>
              <a:off x="11103976" y="3799466"/>
              <a:ext cx="61897" cy="170245"/>
            </a:xfrm>
            <a:custGeom>
              <a:avLst/>
              <a:gdLst>
                <a:gd name="connsiteX0" fmla="*/ 0 w 61897"/>
                <a:gd name="connsiteY0" fmla="*/ 170246 h 170245"/>
                <a:gd name="connsiteX1" fmla="*/ 0 w 61897"/>
                <a:gd name="connsiteY1" fmla="*/ 0 h 170245"/>
                <a:gd name="connsiteX2" fmla="*/ 61897 w 61897"/>
                <a:gd name="connsiteY2" fmla="*/ 0 h 170245"/>
                <a:gd name="connsiteX3" fmla="*/ 61897 w 61897"/>
                <a:gd name="connsiteY3" fmla="*/ 170246 h 1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97" h="170245">
                  <a:moveTo>
                    <a:pt x="0" y="170246"/>
                  </a:moveTo>
                  <a:lnTo>
                    <a:pt x="0" y="0"/>
                  </a:lnTo>
                  <a:lnTo>
                    <a:pt x="61897" y="0"/>
                  </a:lnTo>
                  <a:lnTo>
                    <a:pt x="61897" y="170246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B25ECAEA-C5AA-4582-A04C-F50AD50FF98F}"/>
                </a:ext>
              </a:extLst>
            </p:cNvPr>
            <p:cNvSpPr/>
            <p:nvPr/>
          </p:nvSpPr>
          <p:spPr>
            <a:xfrm>
              <a:off x="11289696" y="3845917"/>
              <a:ext cx="61897" cy="123794"/>
            </a:xfrm>
            <a:custGeom>
              <a:avLst/>
              <a:gdLst>
                <a:gd name="connsiteX0" fmla="*/ 0 w 61897"/>
                <a:gd name="connsiteY0" fmla="*/ 123795 h 123794"/>
                <a:gd name="connsiteX1" fmla="*/ 0 w 61897"/>
                <a:gd name="connsiteY1" fmla="*/ 0 h 123794"/>
                <a:gd name="connsiteX2" fmla="*/ 61898 w 61897"/>
                <a:gd name="connsiteY2" fmla="*/ 0 h 123794"/>
                <a:gd name="connsiteX3" fmla="*/ 61898 w 61897"/>
                <a:gd name="connsiteY3" fmla="*/ 123795 h 1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897" h="123794">
                  <a:moveTo>
                    <a:pt x="0" y="123795"/>
                  </a:moveTo>
                  <a:lnTo>
                    <a:pt x="0" y="0"/>
                  </a:lnTo>
                  <a:lnTo>
                    <a:pt x="61898" y="0"/>
                  </a:lnTo>
                  <a:lnTo>
                    <a:pt x="61898" y="123795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8024E7B-A3D5-42AB-A2BB-5665F33FBA28}"/>
                </a:ext>
              </a:extLst>
            </p:cNvPr>
            <p:cNvSpPr/>
            <p:nvPr/>
          </p:nvSpPr>
          <p:spPr>
            <a:xfrm>
              <a:off x="11196822" y="3675643"/>
              <a:ext cx="61925" cy="294068"/>
            </a:xfrm>
            <a:custGeom>
              <a:avLst/>
              <a:gdLst>
                <a:gd name="connsiteX0" fmla="*/ 0 w 61925"/>
                <a:gd name="connsiteY0" fmla="*/ 294069 h 294068"/>
                <a:gd name="connsiteX1" fmla="*/ 0 w 61925"/>
                <a:gd name="connsiteY1" fmla="*/ 0 h 294068"/>
                <a:gd name="connsiteX2" fmla="*/ 61925 w 61925"/>
                <a:gd name="connsiteY2" fmla="*/ 0 h 294068"/>
                <a:gd name="connsiteX3" fmla="*/ 61925 w 61925"/>
                <a:gd name="connsiteY3" fmla="*/ 294069 h 29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25" h="294068">
                  <a:moveTo>
                    <a:pt x="0" y="294069"/>
                  </a:moveTo>
                  <a:lnTo>
                    <a:pt x="0" y="0"/>
                  </a:lnTo>
                  <a:lnTo>
                    <a:pt x="61925" y="0"/>
                  </a:lnTo>
                  <a:lnTo>
                    <a:pt x="61925" y="294069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4" name="Freeform: Shape 613">
            <a:extLst>
              <a:ext uri="{FF2B5EF4-FFF2-40B4-BE49-F238E27FC236}">
                <a16:creationId xmlns:a16="http://schemas.microsoft.com/office/drawing/2014/main" id="{6F556C8E-8985-4B98-85F2-975F9147B506}"/>
              </a:ext>
            </a:extLst>
          </p:cNvPr>
          <p:cNvSpPr/>
          <p:nvPr/>
        </p:nvSpPr>
        <p:spPr>
          <a:xfrm rot="18900000">
            <a:off x="7876103" y="4049099"/>
            <a:ext cx="680921" cy="416007"/>
          </a:xfrm>
          <a:custGeom>
            <a:avLst/>
            <a:gdLst>
              <a:gd name="connsiteX0" fmla="*/ 744070 w 744280"/>
              <a:gd name="connsiteY0" fmla="*/ 227224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4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4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4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5" name="Graphic 431">
            <a:extLst>
              <a:ext uri="{FF2B5EF4-FFF2-40B4-BE49-F238E27FC236}">
                <a16:creationId xmlns:a16="http://schemas.microsoft.com/office/drawing/2014/main" id="{267F552A-0AC4-4E2C-9E77-BF765F9496D9}"/>
              </a:ext>
            </a:extLst>
          </p:cNvPr>
          <p:cNvGrpSpPr/>
          <p:nvPr/>
        </p:nvGrpSpPr>
        <p:grpSpPr>
          <a:xfrm>
            <a:off x="8002055" y="4052073"/>
            <a:ext cx="438920" cy="439073"/>
            <a:chOff x="7601481" y="3536346"/>
            <a:chExt cx="479761" cy="479929"/>
          </a:xfrm>
          <a:noFill/>
        </p:grpSpPr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40C50F88-331D-4790-ADF4-D3C176B49EE1}"/>
                </a:ext>
              </a:extLst>
            </p:cNvPr>
            <p:cNvSpPr/>
            <p:nvPr/>
          </p:nvSpPr>
          <p:spPr>
            <a:xfrm>
              <a:off x="7841375" y="3582797"/>
              <a:ext cx="2798" cy="61897"/>
            </a:xfrm>
            <a:custGeom>
              <a:avLst/>
              <a:gdLst>
                <a:gd name="connsiteX0" fmla="*/ 0 w 2798"/>
                <a:gd name="connsiteY0" fmla="*/ 0 h 61897"/>
                <a:gd name="connsiteX1" fmla="*/ 0 w 2798"/>
                <a:gd name="connsiteY1" fmla="*/ 61897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61897">
                  <a:moveTo>
                    <a:pt x="0" y="0"/>
                  </a:moveTo>
                  <a:lnTo>
                    <a:pt x="0" y="61897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E4A4ECA3-4EFC-4CE6-AE74-B2ED2FB17DB6}"/>
                </a:ext>
              </a:extLst>
            </p:cNvPr>
            <p:cNvSpPr/>
            <p:nvPr/>
          </p:nvSpPr>
          <p:spPr>
            <a:xfrm>
              <a:off x="7818150" y="3536346"/>
              <a:ext cx="46451" cy="46451"/>
            </a:xfrm>
            <a:custGeom>
              <a:avLst/>
              <a:gdLst>
                <a:gd name="connsiteX0" fmla="*/ 46451 w 46451"/>
                <a:gd name="connsiteY0" fmla="*/ 23226 h 46451"/>
                <a:gd name="connsiteX1" fmla="*/ 23226 w 46451"/>
                <a:gd name="connsiteY1" fmla="*/ 46451 h 46451"/>
                <a:gd name="connsiteX2" fmla="*/ 0 w 46451"/>
                <a:gd name="connsiteY2" fmla="*/ 23226 h 46451"/>
                <a:gd name="connsiteX3" fmla="*/ 23226 w 46451"/>
                <a:gd name="connsiteY3" fmla="*/ 0 h 46451"/>
                <a:gd name="connsiteX4" fmla="*/ 46451 w 46451"/>
                <a:gd name="connsiteY4" fmla="*/ 23226 h 4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51" h="46451">
                  <a:moveTo>
                    <a:pt x="46451" y="23226"/>
                  </a:moveTo>
                  <a:cubicBezTo>
                    <a:pt x="46451" y="36053"/>
                    <a:pt x="36053" y="46451"/>
                    <a:pt x="23226" y="46451"/>
                  </a:cubicBezTo>
                  <a:cubicBezTo>
                    <a:pt x="10398" y="46451"/>
                    <a:pt x="0" y="36053"/>
                    <a:pt x="0" y="23226"/>
                  </a:cubicBezTo>
                  <a:cubicBezTo>
                    <a:pt x="0" y="10399"/>
                    <a:pt x="10398" y="0"/>
                    <a:pt x="23226" y="0"/>
                  </a:cubicBezTo>
                  <a:cubicBezTo>
                    <a:pt x="36053" y="0"/>
                    <a:pt x="46451" y="10399"/>
                    <a:pt x="46451" y="23226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851770F-3EF0-44B7-85BE-DC842F6E09B3}"/>
                </a:ext>
              </a:extLst>
            </p:cNvPr>
            <p:cNvSpPr/>
            <p:nvPr/>
          </p:nvSpPr>
          <p:spPr>
            <a:xfrm>
              <a:off x="7709913" y="3776352"/>
              <a:ext cx="263036" cy="131518"/>
            </a:xfrm>
            <a:custGeom>
              <a:avLst/>
              <a:gdLst>
                <a:gd name="connsiteX0" fmla="*/ 262825 w 263036"/>
                <a:gd name="connsiteY0" fmla="*/ -134 h 131518"/>
                <a:gd name="connsiteX1" fmla="*/ 131307 w 263036"/>
                <a:gd name="connsiteY1" fmla="*/ 131384 h 131518"/>
                <a:gd name="connsiteX2" fmla="*/ -211 w 263036"/>
                <a:gd name="connsiteY2" fmla="*/ -134 h 13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036" h="131518">
                  <a:moveTo>
                    <a:pt x="262825" y="-134"/>
                  </a:moveTo>
                  <a:cubicBezTo>
                    <a:pt x="262825" y="72509"/>
                    <a:pt x="203950" y="131384"/>
                    <a:pt x="131307" y="131384"/>
                  </a:cubicBezTo>
                  <a:cubicBezTo>
                    <a:pt x="58665" y="131384"/>
                    <a:pt x="-211" y="72509"/>
                    <a:pt x="-211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47D59A6E-7933-4E2D-9E68-C8EFEE632583}"/>
                </a:ext>
              </a:extLst>
            </p:cNvPr>
            <p:cNvSpPr/>
            <p:nvPr/>
          </p:nvSpPr>
          <p:spPr>
            <a:xfrm>
              <a:off x="7601481" y="3776352"/>
              <a:ext cx="479761" cy="239922"/>
            </a:xfrm>
            <a:custGeom>
              <a:avLst/>
              <a:gdLst>
                <a:gd name="connsiteX0" fmla="*/ -211 w 479761"/>
                <a:gd name="connsiteY0" fmla="*/ -134 h 239922"/>
                <a:gd name="connsiteX1" fmla="*/ 4322 w 479761"/>
                <a:gd name="connsiteY1" fmla="*/ 46289 h 239922"/>
                <a:gd name="connsiteX2" fmla="*/ 35999 w 479761"/>
                <a:gd name="connsiteY2" fmla="*/ 46289 h 239922"/>
                <a:gd name="connsiteX3" fmla="*/ 62834 w 479761"/>
                <a:gd name="connsiteY3" fmla="*/ 111069 h 239922"/>
                <a:gd name="connsiteX4" fmla="*/ 60036 w 479761"/>
                <a:gd name="connsiteY4" fmla="*/ 113867 h 239922"/>
                <a:gd name="connsiteX5" fmla="*/ 40448 w 479761"/>
                <a:gd name="connsiteY5" fmla="*/ 133455 h 239922"/>
                <a:gd name="connsiteX6" fmla="*/ 106123 w 479761"/>
                <a:gd name="connsiteY6" fmla="*/ 199130 h 239922"/>
                <a:gd name="connsiteX7" fmla="*/ 125711 w 479761"/>
                <a:gd name="connsiteY7" fmla="*/ 179542 h 239922"/>
                <a:gd name="connsiteX8" fmla="*/ 128509 w 479761"/>
                <a:gd name="connsiteY8" fmla="*/ 176744 h 239922"/>
                <a:gd name="connsiteX9" fmla="*/ 193261 w 479761"/>
                <a:gd name="connsiteY9" fmla="*/ 203579 h 239922"/>
                <a:gd name="connsiteX10" fmla="*/ 193261 w 479761"/>
                <a:gd name="connsiteY10" fmla="*/ 235256 h 239922"/>
                <a:gd name="connsiteX11" fmla="*/ 286135 w 479761"/>
                <a:gd name="connsiteY11" fmla="*/ 235256 h 239922"/>
                <a:gd name="connsiteX12" fmla="*/ 286135 w 479761"/>
                <a:gd name="connsiteY12" fmla="*/ 203579 h 239922"/>
                <a:gd name="connsiteX13" fmla="*/ 350886 w 479761"/>
                <a:gd name="connsiteY13" fmla="*/ 176744 h 239922"/>
                <a:gd name="connsiteX14" fmla="*/ 353685 w 479761"/>
                <a:gd name="connsiteY14" fmla="*/ 179542 h 239922"/>
                <a:gd name="connsiteX15" fmla="*/ 373273 w 479761"/>
                <a:gd name="connsiteY15" fmla="*/ 199130 h 239922"/>
                <a:gd name="connsiteX16" fmla="*/ 438920 w 479761"/>
                <a:gd name="connsiteY16" fmla="*/ 133455 h 239922"/>
                <a:gd name="connsiteX17" fmla="*/ 419332 w 479761"/>
                <a:gd name="connsiteY17" fmla="*/ 113867 h 239922"/>
                <a:gd name="connsiteX18" fmla="*/ 416534 w 479761"/>
                <a:gd name="connsiteY18" fmla="*/ 111069 h 239922"/>
                <a:gd name="connsiteX19" fmla="*/ 443369 w 479761"/>
                <a:gd name="connsiteY19" fmla="*/ 46289 h 239922"/>
                <a:gd name="connsiteX20" fmla="*/ 475017 w 479761"/>
                <a:gd name="connsiteY20" fmla="*/ 46289 h 239922"/>
                <a:gd name="connsiteX21" fmla="*/ 479551 w 479761"/>
                <a:gd name="connsiteY21" fmla="*/ -134 h 23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9761" h="239922">
                  <a:moveTo>
                    <a:pt x="-211" y="-134"/>
                  </a:moveTo>
                  <a:cubicBezTo>
                    <a:pt x="-211" y="15452"/>
                    <a:pt x="1328" y="31011"/>
                    <a:pt x="4322" y="46289"/>
                  </a:cubicBezTo>
                  <a:lnTo>
                    <a:pt x="35999" y="46289"/>
                  </a:lnTo>
                  <a:cubicBezTo>
                    <a:pt x="41204" y="69235"/>
                    <a:pt x="50298" y="91145"/>
                    <a:pt x="62834" y="111069"/>
                  </a:cubicBezTo>
                  <a:lnTo>
                    <a:pt x="60036" y="113867"/>
                  </a:lnTo>
                  <a:lnTo>
                    <a:pt x="40448" y="133455"/>
                  </a:lnTo>
                  <a:cubicBezTo>
                    <a:pt x="57881" y="159395"/>
                    <a:pt x="80183" y="181697"/>
                    <a:pt x="106123" y="199130"/>
                  </a:cubicBezTo>
                  <a:lnTo>
                    <a:pt x="125711" y="179542"/>
                  </a:lnTo>
                  <a:lnTo>
                    <a:pt x="128509" y="176744"/>
                  </a:lnTo>
                  <a:cubicBezTo>
                    <a:pt x="148405" y="189308"/>
                    <a:pt x="170315" y="198374"/>
                    <a:pt x="193261" y="203579"/>
                  </a:cubicBezTo>
                  <a:lnTo>
                    <a:pt x="193261" y="235256"/>
                  </a:lnTo>
                  <a:cubicBezTo>
                    <a:pt x="223930" y="241300"/>
                    <a:pt x="255466" y="241300"/>
                    <a:pt x="286135" y="235256"/>
                  </a:cubicBezTo>
                  <a:lnTo>
                    <a:pt x="286135" y="203579"/>
                  </a:lnTo>
                  <a:cubicBezTo>
                    <a:pt x="309081" y="198374"/>
                    <a:pt x="330991" y="189308"/>
                    <a:pt x="350886" y="176744"/>
                  </a:cubicBezTo>
                  <a:lnTo>
                    <a:pt x="353685" y="179542"/>
                  </a:lnTo>
                  <a:lnTo>
                    <a:pt x="373273" y="199130"/>
                  </a:lnTo>
                  <a:cubicBezTo>
                    <a:pt x="399212" y="181697"/>
                    <a:pt x="421514" y="159395"/>
                    <a:pt x="438920" y="133455"/>
                  </a:cubicBezTo>
                  <a:lnTo>
                    <a:pt x="419332" y="113867"/>
                  </a:lnTo>
                  <a:lnTo>
                    <a:pt x="416534" y="111069"/>
                  </a:lnTo>
                  <a:cubicBezTo>
                    <a:pt x="429070" y="91145"/>
                    <a:pt x="438164" y="69235"/>
                    <a:pt x="443369" y="46289"/>
                  </a:cubicBezTo>
                  <a:lnTo>
                    <a:pt x="475017" y="46289"/>
                  </a:lnTo>
                  <a:cubicBezTo>
                    <a:pt x="478039" y="31011"/>
                    <a:pt x="479551" y="15452"/>
                    <a:pt x="479551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8B5AFD85-A801-43B0-A9E7-0920812E527D}"/>
                </a:ext>
              </a:extLst>
            </p:cNvPr>
            <p:cNvSpPr/>
            <p:nvPr/>
          </p:nvSpPr>
          <p:spPr>
            <a:xfrm>
              <a:off x="7787215" y="3776352"/>
              <a:ext cx="108355" cy="55392"/>
            </a:xfrm>
            <a:custGeom>
              <a:avLst/>
              <a:gdLst>
                <a:gd name="connsiteX0" fmla="*/ -197 w 108355"/>
                <a:gd name="connsiteY0" fmla="*/ -134 h 55392"/>
                <a:gd name="connsiteX1" fmla="*/ 52746 w 108355"/>
                <a:gd name="connsiteY1" fmla="*/ 55244 h 55392"/>
                <a:gd name="connsiteX2" fmla="*/ 108124 w 108355"/>
                <a:gd name="connsiteY2" fmla="*/ 2329 h 55392"/>
                <a:gd name="connsiteX3" fmla="*/ 108124 w 108355"/>
                <a:gd name="connsiteY3" fmla="*/ -134 h 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55" h="55392">
                  <a:moveTo>
                    <a:pt x="-197" y="-134"/>
                  </a:moveTo>
                  <a:cubicBezTo>
                    <a:pt x="-868" y="29779"/>
                    <a:pt x="22833" y="54572"/>
                    <a:pt x="52746" y="55244"/>
                  </a:cubicBezTo>
                  <a:cubicBezTo>
                    <a:pt x="82631" y="55943"/>
                    <a:pt x="107452" y="32242"/>
                    <a:pt x="108124" y="2329"/>
                  </a:cubicBezTo>
                  <a:cubicBezTo>
                    <a:pt x="108152" y="1517"/>
                    <a:pt x="108152" y="678"/>
                    <a:pt x="108124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63A3F384-2F7D-4281-9D48-61984FBDD912}"/>
                </a:ext>
              </a:extLst>
            </p:cNvPr>
            <p:cNvSpPr/>
            <p:nvPr/>
          </p:nvSpPr>
          <p:spPr>
            <a:xfrm>
              <a:off x="7632430" y="3776268"/>
              <a:ext cx="417891" cy="2798"/>
            </a:xfrm>
            <a:custGeom>
              <a:avLst/>
              <a:gdLst>
                <a:gd name="connsiteX0" fmla="*/ 0 w 417891"/>
                <a:gd name="connsiteY0" fmla="*/ 0 h 2798"/>
                <a:gd name="connsiteX1" fmla="*/ 417892 w 417891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7891" h="2798">
                  <a:moveTo>
                    <a:pt x="0" y="0"/>
                  </a:moveTo>
                  <a:lnTo>
                    <a:pt x="417892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0B602C97-AFC4-45DF-A1C0-4A1E664EBC92}"/>
                </a:ext>
              </a:extLst>
            </p:cNvPr>
            <p:cNvSpPr/>
            <p:nvPr/>
          </p:nvSpPr>
          <p:spPr>
            <a:xfrm>
              <a:off x="7771727" y="3691145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0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467DCC26-846F-4FF1-82FB-240FD1D0B8F0}"/>
                </a:ext>
              </a:extLst>
            </p:cNvPr>
            <p:cNvSpPr/>
            <p:nvPr/>
          </p:nvSpPr>
          <p:spPr>
            <a:xfrm>
              <a:off x="7880075" y="3691145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0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0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3449754E-1F7F-4C4D-8739-DDF0CB4A1211}"/>
                </a:ext>
              </a:extLst>
            </p:cNvPr>
            <p:cNvSpPr/>
            <p:nvPr/>
          </p:nvSpPr>
          <p:spPr>
            <a:xfrm>
              <a:off x="7709829" y="3644722"/>
              <a:ext cx="263120" cy="100597"/>
            </a:xfrm>
            <a:custGeom>
              <a:avLst/>
              <a:gdLst>
                <a:gd name="connsiteX0" fmla="*/ -211 w 263120"/>
                <a:gd name="connsiteY0" fmla="*/ 100464 h 100597"/>
                <a:gd name="connsiteX1" fmla="*/ -211 w 263120"/>
                <a:gd name="connsiteY1" fmla="*/ 46289 h 100597"/>
                <a:gd name="connsiteX2" fmla="*/ 46213 w 263120"/>
                <a:gd name="connsiteY2" fmla="*/ -134 h 100597"/>
                <a:gd name="connsiteX3" fmla="*/ 216458 w 263120"/>
                <a:gd name="connsiteY3" fmla="*/ -134 h 100597"/>
                <a:gd name="connsiteX4" fmla="*/ 262909 w 263120"/>
                <a:gd name="connsiteY4" fmla="*/ 46289 h 100597"/>
                <a:gd name="connsiteX5" fmla="*/ 262909 w 263120"/>
                <a:gd name="connsiteY5" fmla="*/ 100464 h 10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120" h="100597">
                  <a:moveTo>
                    <a:pt x="-211" y="100464"/>
                  </a:moveTo>
                  <a:lnTo>
                    <a:pt x="-211" y="46289"/>
                  </a:lnTo>
                  <a:cubicBezTo>
                    <a:pt x="-211" y="20657"/>
                    <a:pt x="20580" y="-134"/>
                    <a:pt x="46213" y="-134"/>
                  </a:cubicBezTo>
                  <a:lnTo>
                    <a:pt x="216458" y="-134"/>
                  </a:lnTo>
                  <a:cubicBezTo>
                    <a:pt x="242091" y="-134"/>
                    <a:pt x="262881" y="20657"/>
                    <a:pt x="262909" y="46289"/>
                  </a:cubicBezTo>
                  <a:lnTo>
                    <a:pt x="262909" y="10046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25" name="Freeform: Shape 624">
            <a:extLst>
              <a:ext uri="{FF2B5EF4-FFF2-40B4-BE49-F238E27FC236}">
                <a16:creationId xmlns:a16="http://schemas.microsoft.com/office/drawing/2014/main" id="{23915199-FA01-491F-81DC-D1B82D1180FD}"/>
              </a:ext>
            </a:extLst>
          </p:cNvPr>
          <p:cNvSpPr/>
          <p:nvPr/>
        </p:nvSpPr>
        <p:spPr>
          <a:xfrm rot="18900000">
            <a:off x="8704454" y="4049103"/>
            <a:ext cx="680921" cy="416007"/>
          </a:xfrm>
          <a:custGeom>
            <a:avLst/>
            <a:gdLst>
              <a:gd name="connsiteX0" fmla="*/ 744070 w 744280"/>
              <a:gd name="connsiteY0" fmla="*/ 227224 h 454716"/>
              <a:gd name="connsiteX1" fmla="*/ 371929 w 744280"/>
              <a:gd name="connsiteY1" fmla="*/ 454583 h 454716"/>
              <a:gd name="connsiteX2" fmla="*/ -211 w 744280"/>
              <a:gd name="connsiteY2" fmla="*/ 227224 h 454716"/>
              <a:gd name="connsiteX3" fmla="*/ 371929 w 744280"/>
              <a:gd name="connsiteY3" fmla="*/ -134 h 454716"/>
              <a:gd name="connsiteX4" fmla="*/ 744070 w 744280"/>
              <a:gd name="connsiteY4" fmla="*/ 227224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4"/>
                </a:moveTo>
                <a:cubicBezTo>
                  <a:pt x="744070" y="352791"/>
                  <a:pt x="577457" y="454583"/>
                  <a:pt x="371929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29" y="-134"/>
                </a:cubicBezTo>
                <a:cubicBezTo>
                  <a:pt x="577457" y="-134"/>
                  <a:pt x="744070" y="101658"/>
                  <a:pt x="744070" y="227224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26" name="Graphic 431">
            <a:extLst>
              <a:ext uri="{FF2B5EF4-FFF2-40B4-BE49-F238E27FC236}">
                <a16:creationId xmlns:a16="http://schemas.microsoft.com/office/drawing/2014/main" id="{557EBC66-1062-425A-91CC-2B671D0A762D}"/>
              </a:ext>
            </a:extLst>
          </p:cNvPr>
          <p:cNvGrpSpPr/>
          <p:nvPr/>
        </p:nvGrpSpPr>
        <p:grpSpPr>
          <a:xfrm>
            <a:off x="8783611" y="4052098"/>
            <a:ext cx="438870" cy="438943"/>
            <a:chOff x="8455761" y="3536374"/>
            <a:chExt cx="479707" cy="479786"/>
          </a:xfrm>
          <a:noFill/>
        </p:grpSpPr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C40E8F8F-7606-451C-9EF0-25099D9061C2}"/>
                </a:ext>
              </a:extLst>
            </p:cNvPr>
            <p:cNvSpPr/>
            <p:nvPr/>
          </p:nvSpPr>
          <p:spPr>
            <a:xfrm>
              <a:off x="8455761" y="3830917"/>
              <a:ext cx="479707" cy="185243"/>
            </a:xfrm>
            <a:custGeom>
              <a:avLst/>
              <a:gdLst>
                <a:gd name="connsiteX0" fmla="*/ 193317 w 479707"/>
                <a:gd name="connsiteY0" fmla="*/ 92741 h 185243"/>
                <a:gd name="connsiteX1" fmla="*/ 324835 w 479707"/>
                <a:gd name="connsiteY1" fmla="*/ 92741 h 185243"/>
                <a:gd name="connsiteX2" fmla="*/ 348032 w 479707"/>
                <a:gd name="connsiteY2" fmla="*/ 69516 h 185243"/>
                <a:gd name="connsiteX3" fmla="*/ 348032 w 479707"/>
                <a:gd name="connsiteY3" fmla="*/ 69516 h 185243"/>
                <a:gd name="connsiteX4" fmla="*/ 324835 w 479707"/>
                <a:gd name="connsiteY4" fmla="*/ 46290 h 185243"/>
                <a:gd name="connsiteX5" fmla="*/ 239712 w 479707"/>
                <a:gd name="connsiteY5" fmla="*/ 46290 h 185243"/>
                <a:gd name="connsiteX6" fmla="*/ 100414 w 479707"/>
                <a:gd name="connsiteY6" fmla="*/ -133 h 185243"/>
                <a:gd name="connsiteX7" fmla="*/ 70473 w 479707"/>
                <a:gd name="connsiteY7" fmla="*/ -133 h 185243"/>
                <a:gd name="connsiteX8" fmla="*/ -211 w 479707"/>
                <a:gd name="connsiteY8" fmla="*/ 69712 h 185243"/>
                <a:gd name="connsiteX9" fmla="*/ -211 w 479707"/>
                <a:gd name="connsiteY9" fmla="*/ 70104 h 185243"/>
                <a:gd name="connsiteX10" fmla="*/ -211 w 479707"/>
                <a:gd name="connsiteY10" fmla="*/ 70104 h 185243"/>
                <a:gd name="connsiteX11" fmla="*/ 51641 w 479707"/>
                <a:gd name="connsiteY11" fmla="*/ 137905 h 185243"/>
                <a:gd name="connsiteX12" fmla="*/ 218697 w 479707"/>
                <a:gd name="connsiteY12" fmla="*/ 183153 h 185243"/>
                <a:gd name="connsiteX13" fmla="*/ 260279 w 479707"/>
                <a:gd name="connsiteY13" fmla="*/ 179320 h 185243"/>
                <a:gd name="connsiteX14" fmla="*/ 466147 w 479707"/>
                <a:gd name="connsiteY14" fmla="*/ 80233 h 185243"/>
                <a:gd name="connsiteX15" fmla="*/ 477340 w 479707"/>
                <a:gd name="connsiteY15" fmla="*/ 49452 h 185243"/>
                <a:gd name="connsiteX16" fmla="*/ 477340 w 479707"/>
                <a:gd name="connsiteY16" fmla="*/ 49452 h 185243"/>
                <a:gd name="connsiteX17" fmla="*/ 446559 w 479707"/>
                <a:gd name="connsiteY17" fmla="*/ 38259 h 185243"/>
                <a:gd name="connsiteX18" fmla="*/ 329508 w 479707"/>
                <a:gd name="connsiteY18" fmla="*/ 92825 h 1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9707" h="185243">
                  <a:moveTo>
                    <a:pt x="193317" y="92741"/>
                  </a:moveTo>
                  <a:lnTo>
                    <a:pt x="324835" y="92741"/>
                  </a:lnTo>
                  <a:cubicBezTo>
                    <a:pt x="337651" y="92714"/>
                    <a:pt x="348032" y="82332"/>
                    <a:pt x="348032" y="69516"/>
                  </a:cubicBezTo>
                  <a:lnTo>
                    <a:pt x="348032" y="69516"/>
                  </a:lnTo>
                  <a:cubicBezTo>
                    <a:pt x="348032" y="56700"/>
                    <a:pt x="337651" y="46318"/>
                    <a:pt x="324835" y="46290"/>
                  </a:cubicBezTo>
                  <a:lnTo>
                    <a:pt x="239712" y="46290"/>
                  </a:lnTo>
                  <a:cubicBezTo>
                    <a:pt x="201012" y="-133"/>
                    <a:pt x="100414" y="-133"/>
                    <a:pt x="100414" y="-133"/>
                  </a:cubicBezTo>
                  <a:lnTo>
                    <a:pt x="70473" y="-133"/>
                  </a:lnTo>
                  <a:cubicBezTo>
                    <a:pt x="31661" y="-356"/>
                    <a:pt x="13" y="30900"/>
                    <a:pt x="-211" y="69712"/>
                  </a:cubicBezTo>
                  <a:cubicBezTo>
                    <a:pt x="-211" y="69852"/>
                    <a:pt x="-211" y="69964"/>
                    <a:pt x="-211" y="70104"/>
                  </a:cubicBezTo>
                  <a:lnTo>
                    <a:pt x="-211" y="70104"/>
                  </a:lnTo>
                  <a:cubicBezTo>
                    <a:pt x="-211" y="101808"/>
                    <a:pt x="21028" y="129595"/>
                    <a:pt x="51641" y="137905"/>
                  </a:cubicBezTo>
                  <a:lnTo>
                    <a:pt x="218697" y="183153"/>
                  </a:lnTo>
                  <a:cubicBezTo>
                    <a:pt x="232576" y="186735"/>
                    <a:pt x="247267" y="185364"/>
                    <a:pt x="260279" y="179320"/>
                  </a:cubicBezTo>
                  <a:lnTo>
                    <a:pt x="466147" y="80233"/>
                  </a:lnTo>
                  <a:cubicBezTo>
                    <a:pt x="477704" y="74805"/>
                    <a:pt x="482712" y="61037"/>
                    <a:pt x="477340" y="49452"/>
                  </a:cubicBezTo>
                  <a:lnTo>
                    <a:pt x="477340" y="49452"/>
                  </a:lnTo>
                  <a:cubicBezTo>
                    <a:pt x="471911" y="37896"/>
                    <a:pt x="458144" y="32887"/>
                    <a:pt x="446559" y="38259"/>
                  </a:cubicBezTo>
                  <a:lnTo>
                    <a:pt x="329508" y="92825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4B68730-D99B-4C43-AEB1-F0E76FAA60E7}"/>
                </a:ext>
              </a:extLst>
            </p:cNvPr>
            <p:cNvSpPr/>
            <p:nvPr/>
          </p:nvSpPr>
          <p:spPr>
            <a:xfrm>
              <a:off x="8571888" y="3660169"/>
              <a:ext cx="92874" cy="139297"/>
            </a:xfrm>
            <a:custGeom>
              <a:avLst/>
              <a:gdLst>
                <a:gd name="connsiteX0" fmla="*/ 0 w 92874"/>
                <a:gd name="connsiteY0" fmla="*/ 139297 h 139297"/>
                <a:gd name="connsiteX1" fmla="*/ 0 w 92874"/>
                <a:gd name="connsiteY1" fmla="*/ 0 h 139297"/>
                <a:gd name="connsiteX2" fmla="*/ 92874 w 92874"/>
                <a:gd name="connsiteY2" fmla="*/ 0 h 139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74" h="139297">
                  <a:moveTo>
                    <a:pt x="0" y="139297"/>
                  </a:moveTo>
                  <a:lnTo>
                    <a:pt x="0" y="0"/>
                  </a:lnTo>
                  <a:lnTo>
                    <a:pt x="92874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14A27E88-685B-496F-B521-99805D7EBBD9}"/>
                </a:ext>
              </a:extLst>
            </p:cNvPr>
            <p:cNvSpPr/>
            <p:nvPr/>
          </p:nvSpPr>
          <p:spPr>
            <a:xfrm>
              <a:off x="8757637" y="3706620"/>
              <a:ext cx="92846" cy="147020"/>
            </a:xfrm>
            <a:custGeom>
              <a:avLst/>
              <a:gdLst>
                <a:gd name="connsiteX0" fmla="*/ 0 w 92846"/>
                <a:gd name="connsiteY0" fmla="*/ 139297 h 147020"/>
                <a:gd name="connsiteX1" fmla="*/ 0 w 92846"/>
                <a:gd name="connsiteY1" fmla="*/ 0 h 147020"/>
                <a:gd name="connsiteX2" fmla="*/ 92846 w 92846"/>
                <a:gd name="connsiteY2" fmla="*/ 0 h 147020"/>
                <a:gd name="connsiteX3" fmla="*/ 92846 w 92846"/>
                <a:gd name="connsiteY3" fmla="*/ 147021 h 14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846" h="147020">
                  <a:moveTo>
                    <a:pt x="0" y="139297"/>
                  </a:moveTo>
                  <a:lnTo>
                    <a:pt x="0" y="0"/>
                  </a:lnTo>
                  <a:lnTo>
                    <a:pt x="92846" y="0"/>
                  </a:lnTo>
                  <a:lnTo>
                    <a:pt x="92846" y="147021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1C32C43-FD5C-4C44-A26D-28406874883B}"/>
                </a:ext>
              </a:extLst>
            </p:cNvPr>
            <p:cNvSpPr/>
            <p:nvPr/>
          </p:nvSpPr>
          <p:spPr>
            <a:xfrm>
              <a:off x="8664763" y="3536374"/>
              <a:ext cx="92873" cy="278566"/>
            </a:xfrm>
            <a:custGeom>
              <a:avLst/>
              <a:gdLst>
                <a:gd name="connsiteX0" fmla="*/ 0 w 92873"/>
                <a:gd name="connsiteY0" fmla="*/ 278566 h 278566"/>
                <a:gd name="connsiteX1" fmla="*/ 0 w 92873"/>
                <a:gd name="connsiteY1" fmla="*/ 0 h 278566"/>
                <a:gd name="connsiteX2" fmla="*/ 92874 w 92873"/>
                <a:gd name="connsiteY2" fmla="*/ 0 h 278566"/>
                <a:gd name="connsiteX3" fmla="*/ 92874 w 92873"/>
                <a:gd name="connsiteY3" fmla="*/ 170246 h 27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873" h="278566">
                  <a:moveTo>
                    <a:pt x="0" y="278566"/>
                  </a:moveTo>
                  <a:lnTo>
                    <a:pt x="0" y="0"/>
                  </a:lnTo>
                  <a:lnTo>
                    <a:pt x="92874" y="0"/>
                  </a:lnTo>
                  <a:lnTo>
                    <a:pt x="92874" y="170246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1" name="Freeform: Shape 630">
            <a:extLst>
              <a:ext uri="{FF2B5EF4-FFF2-40B4-BE49-F238E27FC236}">
                <a16:creationId xmlns:a16="http://schemas.microsoft.com/office/drawing/2014/main" id="{419252F4-5CBE-405C-A30B-D39CD3378C6E}"/>
              </a:ext>
            </a:extLst>
          </p:cNvPr>
          <p:cNvSpPr/>
          <p:nvPr/>
        </p:nvSpPr>
        <p:spPr>
          <a:xfrm rot="18900000">
            <a:off x="10189060" y="1309222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32" name="Graphic 431">
            <a:extLst>
              <a:ext uri="{FF2B5EF4-FFF2-40B4-BE49-F238E27FC236}">
                <a16:creationId xmlns:a16="http://schemas.microsoft.com/office/drawing/2014/main" id="{05338AF9-365F-4F82-88A0-77ABE63C644D}"/>
              </a:ext>
            </a:extLst>
          </p:cNvPr>
          <p:cNvGrpSpPr/>
          <p:nvPr/>
        </p:nvGrpSpPr>
        <p:grpSpPr>
          <a:xfrm>
            <a:off x="10287612" y="1297745"/>
            <a:ext cx="438945" cy="438945"/>
            <a:chOff x="10099709" y="525729"/>
            <a:chExt cx="479789" cy="479789"/>
          </a:xfrm>
          <a:noFill/>
        </p:grpSpPr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124837FE-5999-4C29-991E-F8B1BE2ADF86}"/>
                </a:ext>
              </a:extLst>
            </p:cNvPr>
            <p:cNvSpPr/>
            <p:nvPr/>
          </p:nvSpPr>
          <p:spPr>
            <a:xfrm>
              <a:off x="10099709" y="618575"/>
              <a:ext cx="479788" cy="301820"/>
            </a:xfrm>
            <a:custGeom>
              <a:avLst/>
              <a:gdLst>
                <a:gd name="connsiteX0" fmla="*/ 247618 w 479788"/>
                <a:gd name="connsiteY0" fmla="*/ 301820 h 301820"/>
                <a:gd name="connsiteX1" fmla="*/ 0 w 479788"/>
                <a:gd name="connsiteY1" fmla="*/ 301820 h 301820"/>
                <a:gd name="connsiteX2" fmla="*/ 0 w 479788"/>
                <a:gd name="connsiteY2" fmla="*/ 0 h 301820"/>
                <a:gd name="connsiteX3" fmla="*/ 479789 w 479788"/>
                <a:gd name="connsiteY3" fmla="*/ 0 h 301820"/>
                <a:gd name="connsiteX4" fmla="*/ 479789 w 479788"/>
                <a:gd name="connsiteY4" fmla="*/ 193472 h 30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88" h="301820">
                  <a:moveTo>
                    <a:pt x="247618" y="301820"/>
                  </a:moveTo>
                  <a:lnTo>
                    <a:pt x="0" y="301820"/>
                  </a:lnTo>
                  <a:lnTo>
                    <a:pt x="0" y="0"/>
                  </a:lnTo>
                  <a:lnTo>
                    <a:pt x="479789" y="0"/>
                  </a:lnTo>
                  <a:lnTo>
                    <a:pt x="479789" y="193472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59EE2CF2-0E7F-409E-9D36-C182EAE23B7D}"/>
                </a:ext>
              </a:extLst>
            </p:cNvPr>
            <p:cNvSpPr/>
            <p:nvPr/>
          </p:nvSpPr>
          <p:spPr>
            <a:xfrm>
              <a:off x="10146132" y="556678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0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2F3EC7-EB03-4E86-B371-5155908B974D}"/>
                </a:ext>
              </a:extLst>
            </p:cNvPr>
            <p:cNvSpPr/>
            <p:nvPr/>
          </p:nvSpPr>
          <p:spPr>
            <a:xfrm>
              <a:off x="10208030" y="556678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0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7C885560-80CC-4BDF-85BA-084EBB0ED514}"/>
                </a:ext>
              </a:extLst>
            </p:cNvPr>
            <p:cNvSpPr/>
            <p:nvPr/>
          </p:nvSpPr>
          <p:spPr>
            <a:xfrm>
              <a:off x="10269955" y="556678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0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92F1C38F-C40A-47DB-B923-C0E7D3ADF687}"/>
                </a:ext>
              </a:extLst>
            </p:cNvPr>
            <p:cNvSpPr/>
            <p:nvPr/>
          </p:nvSpPr>
          <p:spPr>
            <a:xfrm>
              <a:off x="10099709" y="525729"/>
              <a:ext cx="479789" cy="92874"/>
            </a:xfrm>
            <a:custGeom>
              <a:avLst/>
              <a:gdLst>
                <a:gd name="connsiteX0" fmla="*/ -211 w 479789"/>
                <a:gd name="connsiteY0" fmla="*/ 92740 h 92874"/>
                <a:gd name="connsiteX1" fmla="*/ -211 w 479789"/>
                <a:gd name="connsiteY1" fmla="*/ 30815 h 92874"/>
                <a:gd name="connsiteX2" fmla="*/ 30738 w 479789"/>
                <a:gd name="connsiteY2" fmla="*/ -134 h 92874"/>
                <a:gd name="connsiteX3" fmla="*/ 448629 w 479789"/>
                <a:gd name="connsiteY3" fmla="*/ -134 h 92874"/>
                <a:gd name="connsiteX4" fmla="*/ 479578 w 479789"/>
                <a:gd name="connsiteY4" fmla="*/ 30815 h 92874"/>
                <a:gd name="connsiteX5" fmla="*/ 479578 w 479789"/>
                <a:gd name="connsiteY5" fmla="*/ 92740 h 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789" h="92874">
                  <a:moveTo>
                    <a:pt x="-211" y="92740"/>
                  </a:moveTo>
                  <a:lnTo>
                    <a:pt x="-211" y="30815"/>
                  </a:lnTo>
                  <a:cubicBezTo>
                    <a:pt x="-211" y="13723"/>
                    <a:pt x="13640" y="-134"/>
                    <a:pt x="30738" y="-134"/>
                  </a:cubicBezTo>
                  <a:lnTo>
                    <a:pt x="448629" y="-134"/>
                  </a:lnTo>
                  <a:cubicBezTo>
                    <a:pt x="465727" y="-134"/>
                    <a:pt x="479578" y="13723"/>
                    <a:pt x="479578" y="30815"/>
                  </a:cubicBezTo>
                  <a:lnTo>
                    <a:pt x="479578" y="9274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919BACE-E1FA-457C-A0A0-B6AE787D6E97}"/>
                </a:ext>
              </a:extLst>
            </p:cNvPr>
            <p:cNvSpPr/>
            <p:nvPr/>
          </p:nvSpPr>
          <p:spPr>
            <a:xfrm>
              <a:off x="10184832" y="773347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0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E02C45F-7FFF-4045-89A8-590D31CED443}"/>
                </a:ext>
              </a:extLst>
            </p:cNvPr>
            <p:cNvSpPr/>
            <p:nvPr/>
          </p:nvSpPr>
          <p:spPr>
            <a:xfrm>
              <a:off x="10254481" y="742398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0108CFFB-7880-4838-AA63-C5781D63DA94}"/>
                </a:ext>
              </a:extLst>
            </p:cNvPr>
            <p:cNvSpPr/>
            <p:nvPr/>
          </p:nvSpPr>
          <p:spPr>
            <a:xfrm>
              <a:off x="10324129" y="765623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0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51639C1D-F7E8-4185-A04D-FFF067633F73}"/>
                </a:ext>
              </a:extLst>
            </p:cNvPr>
            <p:cNvSpPr/>
            <p:nvPr/>
          </p:nvSpPr>
          <p:spPr>
            <a:xfrm>
              <a:off x="10393778" y="711449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0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072DE401-9C23-4B02-B122-BB199F0D251E}"/>
                </a:ext>
              </a:extLst>
            </p:cNvPr>
            <p:cNvSpPr/>
            <p:nvPr/>
          </p:nvSpPr>
          <p:spPr>
            <a:xfrm>
              <a:off x="10463427" y="695975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0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DFA0BBF0-40B7-4C7A-AFD9-C1C50A05DE8E}"/>
                </a:ext>
              </a:extLst>
            </p:cNvPr>
            <p:cNvSpPr/>
            <p:nvPr/>
          </p:nvSpPr>
          <p:spPr>
            <a:xfrm>
              <a:off x="10351776" y="736382"/>
              <a:ext cx="45303" cy="35230"/>
            </a:xfrm>
            <a:custGeom>
              <a:avLst/>
              <a:gdLst>
                <a:gd name="connsiteX0" fmla="*/ 0 w 45303"/>
                <a:gd name="connsiteY0" fmla="*/ 35230 h 35230"/>
                <a:gd name="connsiteX1" fmla="*/ 45304 w 45303"/>
                <a:gd name="connsiteY1" fmla="*/ 0 h 3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03" h="35230">
                  <a:moveTo>
                    <a:pt x="0" y="35230"/>
                  </a:moveTo>
                  <a:lnTo>
                    <a:pt x="45304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5BBF508-2AD2-4865-BF1C-B542569BBFEA}"/>
                </a:ext>
              </a:extLst>
            </p:cNvPr>
            <p:cNvSpPr/>
            <p:nvPr/>
          </p:nvSpPr>
          <p:spPr>
            <a:xfrm>
              <a:off x="10284590" y="762769"/>
              <a:ext cx="40406" cy="13459"/>
            </a:xfrm>
            <a:custGeom>
              <a:avLst/>
              <a:gdLst>
                <a:gd name="connsiteX0" fmla="*/ 0 w 40406"/>
                <a:gd name="connsiteY0" fmla="*/ 0 h 13459"/>
                <a:gd name="connsiteX1" fmla="*/ 40407 w 40406"/>
                <a:gd name="connsiteY1" fmla="*/ 13460 h 1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06" h="13459">
                  <a:moveTo>
                    <a:pt x="0" y="0"/>
                  </a:moveTo>
                  <a:lnTo>
                    <a:pt x="40407" y="1346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5B035CE-3332-4733-A655-2D41A3223C54}"/>
                </a:ext>
              </a:extLst>
            </p:cNvPr>
            <p:cNvSpPr/>
            <p:nvPr/>
          </p:nvSpPr>
          <p:spPr>
            <a:xfrm>
              <a:off x="10214438" y="764168"/>
              <a:ext cx="41386" cy="18384"/>
            </a:xfrm>
            <a:custGeom>
              <a:avLst/>
              <a:gdLst>
                <a:gd name="connsiteX0" fmla="*/ 0 w 41386"/>
                <a:gd name="connsiteY0" fmla="*/ 18385 h 18384"/>
                <a:gd name="connsiteX1" fmla="*/ 41386 w 41386"/>
                <a:gd name="connsiteY1" fmla="*/ 0 h 18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386" h="18384">
                  <a:moveTo>
                    <a:pt x="0" y="18385"/>
                  </a:moveTo>
                  <a:lnTo>
                    <a:pt x="41386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D368946-FDAD-41A2-818D-28B8B945B469}"/>
                </a:ext>
              </a:extLst>
            </p:cNvPr>
            <p:cNvSpPr/>
            <p:nvPr/>
          </p:nvSpPr>
          <p:spPr>
            <a:xfrm>
              <a:off x="10424419" y="714779"/>
              <a:ext cx="39399" cy="8786"/>
            </a:xfrm>
            <a:custGeom>
              <a:avLst/>
              <a:gdLst>
                <a:gd name="connsiteX0" fmla="*/ 0 w 39399"/>
                <a:gd name="connsiteY0" fmla="*/ 8787 h 8786"/>
                <a:gd name="connsiteX1" fmla="*/ 39400 w 39399"/>
                <a:gd name="connsiteY1" fmla="*/ 0 h 8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99" h="8786">
                  <a:moveTo>
                    <a:pt x="0" y="8787"/>
                  </a:moveTo>
                  <a:lnTo>
                    <a:pt x="3940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FA3C26A-A762-4E53-A4CD-960E0EAB40E4}"/>
                </a:ext>
              </a:extLst>
            </p:cNvPr>
            <p:cNvSpPr/>
            <p:nvPr/>
          </p:nvSpPr>
          <p:spPr>
            <a:xfrm>
              <a:off x="10378527" y="804351"/>
              <a:ext cx="200971" cy="201166"/>
            </a:xfrm>
            <a:custGeom>
              <a:avLst/>
              <a:gdLst>
                <a:gd name="connsiteX0" fmla="*/ 100163 w 200971"/>
                <a:gd name="connsiteY0" fmla="*/ 188301 h 201166"/>
                <a:gd name="connsiteX1" fmla="*/ 116644 w 200971"/>
                <a:gd name="connsiteY1" fmla="*/ 186650 h 201166"/>
                <a:gd name="connsiteX2" fmla="*/ 123864 w 200971"/>
                <a:gd name="connsiteY2" fmla="*/ 201033 h 201166"/>
                <a:gd name="connsiteX3" fmla="*/ 165250 w 200971"/>
                <a:gd name="connsiteY3" fmla="*/ 179654 h 201166"/>
                <a:gd name="connsiteX4" fmla="*/ 158003 w 200971"/>
                <a:gd name="connsiteY4" fmla="*/ 165187 h 201166"/>
                <a:gd name="connsiteX5" fmla="*/ 175408 w 200971"/>
                <a:gd name="connsiteY5" fmla="*/ 142242 h 201166"/>
                <a:gd name="connsiteX6" fmla="*/ 190994 w 200971"/>
                <a:gd name="connsiteY6" fmla="*/ 145599 h 201166"/>
                <a:gd name="connsiteX7" fmla="*/ 200760 w 200971"/>
                <a:gd name="connsiteY7" fmla="*/ 101919 h 201166"/>
                <a:gd name="connsiteX8" fmla="*/ 200760 w 200971"/>
                <a:gd name="connsiteY8" fmla="*/ 99512 h 201166"/>
                <a:gd name="connsiteX9" fmla="*/ 185118 w 200971"/>
                <a:gd name="connsiteY9" fmla="*/ 96154 h 201166"/>
                <a:gd name="connsiteX10" fmla="*/ 178542 w 200971"/>
                <a:gd name="connsiteY10" fmla="*/ 67948 h 201166"/>
                <a:gd name="connsiteX11" fmla="*/ 190882 w 200971"/>
                <a:gd name="connsiteY11" fmla="*/ 57790 h 201166"/>
                <a:gd name="connsiteX12" fmla="*/ 161641 w 200971"/>
                <a:gd name="connsiteY12" fmla="*/ 21161 h 201166"/>
                <a:gd name="connsiteX13" fmla="*/ 149245 w 200971"/>
                <a:gd name="connsiteY13" fmla="*/ 31347 h 201166"/>
                <a:gd name="connsiteX14" fmla="*/ 123501 w 200971"/>
                <a:gd name="connsiteY14" fmla="*/ 18866 h 201166"/>
                <a:gd name="connsiteX15" fmla="*/ 123501 w 200971"/>
                <a:gd name="connsiteY15" fmla="*/ 2664 h 201166"/>
                <a:gd name="connsiteX16" fmla="*/ 100275 w 200971"/>
                <a:gd name="connsiteY16" fmla="*/ -134 h 201166"/>
                <a:gd name="connsiteX17" fmla="*/ 100275 w 200971"/>
                <a:gd name="connsiteY17" fmla="*/ -134 h 201166"/>
                <a:gd name="connsiteX18" fmla="*/ 77049 w 200971"/>
                <a:gd name="connsiteY18" fmla="*/ 2664 h 201166"/>
                <a:gd name="connsiteX19" fmla="*/ 77049 w 200971"/>
                <a:gd name="connsiteY19" fmla="*/ 18866 h 201166"/>
                <a:gd name="connsiteX20" fmla="*/ 51306 w 200971"/>
                <a:gd name="connsiteY20" fmla="*/ 31347 h 201166"/>
                <a:gd name="connsiteX21" fmla="*/ 38881 w 200971"/>
                <a:gd name="connsiteY21" fmla="*/ 21161 h 201166"/>
                <a:gd name="connsiteX22" fmla="*/ 9667 w 200971"/>
                <a:gd name="connsiteY22" fmla="*/ 57790 h 201166"/>
                <a:gd name="connsiteX23" fmla="*/ 22008 w 200971"/>
                <a:gd name="connsiteY23" fmla="*/ 67948 h 201166"/>
                <a:gd name="connsiteX24" fmla="*/ 15432 w 200971"/>
                <a:gd name="connsiteY24" fmla="*/ 96154 h 201166"/>
                <a:gd name="connsiteX25" fmla="*/ -211 w 200971"/>
                <a:gd name="connsiteY25" fmla="*/ 99512 h 201166"/>
                <a:gd name="connsiteX26" fmla="*/ -211 w 200971"/>
                <a:gd name="connsiteY26" fmla="*/ 101919 h 201166"/>
                <a:gd name="connsiteX27" fmla="*/ 9583 w 200971"/>
                <a:gd name="connsiteY27" fmla="*/ 145599 h 201166"/>
                <a:gd name="connsiteX28" fmla="*/ 25142 w 200971"/>
                <a:gd name="connsiteY28" fmla="*/ 142242 h 201166"/>
                <a:gd name="connsiteX29" fmla="*/ 42575 w 200971"/>
                <a:gd name="connsiteY29" fmla="*/ 165187 h 201166"/>
                <a:gd name="connsiteX30" fmla="*/ 35300 w 200971"/>
                <a:gd name="connsiteY30" fmla="*/ 179654 h 201166"/>
                <a:gd name="connsiteX31" fmla="*/ 76685 w 200971"/>
                <a:gd name="connsiteY31" fmla="*/ 201033 h 201166"/>
                <a:gd name="connsiteX32" fmla="*/ 83905 w 200971"/>
                <a:gd name="connsiteY32" fmla="*/ 186650 h 201166"/>
                <a:gd name="connsiteX33" fmla="*/ 100415 w 200971"/>
                <a:gd name="connsiteY33" fmla="*/ 188301 h 20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0971" h="201166">
                  <a:moveTo>
                    <a:pt x="100163" y="188301"/>
                  </a:moveTo>
                  <a:cubicBezTo>
                    <a:pt x="105703" y="188292"/>
                    <a:pt x="111216" y="187741"/>
                    <a:pt x="116644" y="186650"/>
                  </a:cubicBezTo>
                  <a:lnTo>
                    <a:pt x="123864" y="201033"/>
                  </a:lnTo>
                  <a:cubicBezTo>
                    <a:pt x="139171" y="197283"/>
                    <a:pt x="153330" y="189957"/>
                    <a:pt x="165250" y="179654"/>
                  </a:cubicBezTo>
                  <a:lnTo>
                    <a:pt x="158003" y="165187"/>
                  </a:lnTo>
                  <a:cubicBezTo>
                    <a:pt x="165026" y="158558"/>
                    <a:pt x="170931" y="150804"/>
                    <a:pt x="175408" y="142242"/>
                  </a:cubicBezTo>
                  <a:lnTo>
                    <a:pt x="190994" y="145599"/>
                  </a:lnTo>
                  <a:cubicBezTo>
                    <a:pt x="197430" y="131935"/>
                    <a:pt x="200760" y="117021"/>
                    <a:pt x="200760" y="101919"/>
                  </a:cubicBezTo>
                  <a:cubicBezTo>
                    <a:pt x="200760" y="101107"/>
                    <a:pt x="200760" y="100324"/>
                    <a:pt x="200760" y="99512"/>
                  </a:cubicBezTo>
                  <a:lnTo>
                    <a:pt x="185118" y="96154"/>
                  </a:lnTo>
                  <a:cubicBezTo>
                    <a:pt x="184502" y="86453"/>
                    <a:pt x="182292" y="76919"/>
                    <a:pt x="178542" y="67948"/>
                  </a:cubicBezTo>
                  <a:lnTo>
                    <a:pt x="190882" y="57790"/>
                  </a:lnTo>
                  <a:cubicBezTo>
                    <a:pt x="184111" y="43477"/>
                    <a:pt x="174093" y="30935"/>
                    <a:pt x="161641" y="21161"/>
                  </a:cubicBezTo>
                  <a:lnTo>
                    <a:pt x="149245" y="31347"/>
                  </a:lnTo>
                  <a:cubicBezTo>
                    <a:pt x="141437" y="25764"/>
                    <a:pt x="132734" y="21544"/>
                    <a:pt x="123501" y="18866"/>
                  </a:cubicBezTo>
                  <a:lnTo>
                    <a:pt x="123501" y="2664"/>
                  </a:lnTo>
                  <a:cubicBezTo>
                    <a:pt x="115889" y="820"/>
                    <a:pt x="108110" y="-120"/>
                    <a:pt x="100275" y="-134"/>
                  </a:cubicBezTo>
                  <a:lnTo>
                    <a:pt x="100275" y="-134"/>
                  </a:lnTo>
                  <a:cubicBezTo>
                    <a:pt x="92440" y="-120"/>
                    <a:pt x="84661" y="820"/>
                    <a:pt x="77049" y="2664"/>
                  </a:cubicBezTo>
                  <a:lnTo>
                    <a:pt x="77049" y="18866"/>
                  </a:lnTo>
                  <a:cubicBezTo>
                    <a:pt x="67815" y="21533"/>
                    <a:pt x="59113" y="25753"/>
                    <a:pt x="51306" y="31347"/>
                  </a:cubicBezTo>
                  <a:lnTo>
                    <a:pt x="38881" y="21161"/>
                  </a:lnTo>
                  <a:cubicBezTo>
                    <a:pt x="26429" y="30938"/>
                    <a:pt x="16439" y="43477"/>
                    <a:pt x="9667" y="57790"/>
                  </a:cubicBezTo>
                  <a:lnTo>
                    <a:pt x="22008" y="67948"/>
                  </a:lnTo>
                  <a:cubicBezTo>
                    <a:pt x="18258" y="76916"/>
                    <a:pt x="16019" y="86450"/>
                    <a:pt x="15432" y="96154"/>
                  </a:cubicBezTo>
                  <a:lnTo>
                    <a:pt x="-211" y="99512"/>
                  </a:lnTo>
                  <a:cubicBezTo>
                    <a:pt x="-211" y="100324"/>
                    <a:pt x="-211" y="101107"/>
                    <a:pt x="-211" y="101919"/>
                  </a:cubicBezTo>
                  <a:cubicBezTo>
                    <a:pt x="-211" y="117021"/>
                    <a:pt x="3148" y="131935"/>
                    <a:pt x="9583" y="145599"/>
                  </a:cubicBezTo>
                  <a:lnTo>
                    <a:pt x="25142" y="142242"/>
                  </a:lnTo>
                  <a:cubicBezTo>
                    <a:pt x="29647" y="150804"/>
                    <a:pt x="35523" y="158561"/>
                    <a:pt x="42575" y="165187"/>
                  </a:cubicBezTo>
                  <a:lnTo>
                    <a:pt x="35300" y="179654"/>
                  </a:lnTo>
                  <a:cubicBezTo>
                    <a:pt x="47220" y="189946"/>
                    <a:pt x="61407" y="197272"/>
                    <a:pt x="76685" y="201033"/>
                  </a:cubicBezTo>
                  <a:lnTo>
                    <a:pt x="83905" y="186650"/>
                  </a:lnTo>
                  <a:cubicBezTo>
                    <a:pt x="89333" y="187741"/>
                    <a:pt x="94874" y="188292"/>
                    <a:pt x="100415" y="188301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AD1A7C13-03E5-4E5A-AF41-7154B5C91956}"/>
                </a:ext>
              </a:extLst>
            </p:cNvPr>
            <p:cNvSpPr/>
            <p:nvPr/>
          </p:nvSpPr>
          <p:spPr>
            <a:xfrm>
              <a:off x="10440229" y="866221"/>
              <a:ext cx="77399" cy="77399"/>
            </a:xfrm>
            <a:custGeom>
              <a:avLst/>
              <a:gdLst>
                <a:gd name="connsiteX0" fmla="*/ 77400 w 77399"/>
                <a:gd name="connsiteY0" fmla="*/ 38700 h 77399"/>
                <a:gd name="connsiteX1" fmla="*/ 38700 w 77399"/>
                <a:gd name="connsiteY1" fmla="*/ 77400 h 77399"/>
                <a:gd name="connsiteX2" fmla="*/ 0 w 77399"/>
                <a:gd name="connsiteY2" fmla="*/ 38700 h 77399"/>
                <a:gd name="connsiteX3" fmla="*/ 38700 w 77399"/>
                <a:gd name="connsiteY3" fmla="*/ 0 h 77399"/>
                <a:gd name="connsiteX4" fmla="*/ 77400 w 77399"/>
                <a:gd name="connsiteY4" fmla="*/ 3870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399" h="77399">
                  <a:moveTo>
                    <a:pt x="77400" y="38700"/>
                  </a:moveTo>
                  <a:cubicBezTo>
                    <a:pt x="77400" y="60073"/>
                    <a:pt x="60073" y="77400"/>
                    <a:pt x="38700" y="77400"/>
                  </a:cubicBezTo>
                  <a:cubicBezTo>
                    <a:pt x="17327" y="77400"/>
                    <a:pt x="0" y="60073"/>
                    <a:pt x="0" y="38700"/>
                  </a:cubicBezTo>
                  <a:cubicBezTo>
                    <a:pt x="0" y="17327"/>
                    <a:pt x="17327" y="0"/>
                    <a:pt x="38700" y="0"/>
                  </a:cubicBezTo>
                  <a:cubicBezTo>
                    <a:pt x="60073" y="0"/>
                    <a:pt x="77400" y="17327"/>
                    <a:pt x="77400" y="38700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9" name="Freeform: Shape 648">
            <a:extLst>
              <a:ext uri="{FF2B5EF4-FFF2-40B4-BE49-F238E27FC236}">
                <a16:creationId xmlns:a16="http://schemas.microsoft.com/office/drawing/2014/main" id="{9E18D427-5D42-40C8-A4C3-A028EC88A41B}"/>
              </a:ext>
            </a:extLst>
          </p:cNvPr>
          <p:cNvSpPr/>
          <p:nvPr/>
        </p:nvSpPr>
        <p:spPr>
          <a:xfrm rot="18900000">
            <a:off x="10934588" y="1309204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29 w 744280"/>
              <a:gd name="connsiteY1" fmla="*/ 454583 h 454716"/>
              <a:gd name="connsiteX2" fmla="*/ -211 w 744280"/>
              <a:gd name="connsiteY2" fmla="*/ 227225 h 454716"/>
              <a:gd name="connsiteX3" fmla="*/ 371929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29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29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0" name="Graphic 431">
            <a:extLst>
              <a:ext uri="{FF2B5EF4-FFF2-40B4-BE49-F238E27FC236}">
                <a16:creationId xmlns:a16="http://schemas.microsoft.com/office/drawing/2014/main" id="{6E1C9089-0AE4-4EED-B4E0-8445D10DC62E}"/>
              </a:ext>
            </a:extLst>
          </p:cNvPr>
          <p:cNvGrpSpPr/>
          <p:nvPr/>
        </p:nvGrpSpPr>
        <p:grpSpPr>
          <a:xfrm>
            <a:off x="11056983" y="1297745"/>
            <a:ext cx="438971" cy="438945"/>
            <a:chOff x="10940669" y="525729"/>
            <a:chExt cx="479817" cy="479789"/>
          </a:xfrm>
          <a:noFill/>
        </p:grpSpPr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6F72591D-D66C-4F6A-AFD2-6D052736E2C6}"/>
                </a:ext>
              </a:extLst>
            </p:cNvPr>
            <p:cNvSpPr/>
            <p:nvPr/>
          </p:nvSpPr>
          <p:spPr>
            <a:xfrm>
              <a:off x="10940669" y="618575"/>
              <a:ext cx="479789" cy="386943"/>
            </a:xfrm>
            <a:custGeom>
              <a:avLst/>
              <a:gdLst>
                <a:gd name="connsiteX0" fmla="*/ 0 w 479789"/>
                <a:gd name="connsiteY0" fmla="*/ 0 h 386943"/>
                <a:gd name="connsiteX1" fmla="*/ 479789 w 479789"/>
                <a:gd name="connsiteY1" fmla="*/ 0 h 386943"/>
                <a:gd name="connsiteX2" fmla="*/ 479789 w 479789"/>
                <a:gd name="connsiteY2" fmla="*/ 386943 h 386943"/>
                <a:gd name="connsiteX3" fmla="*/ 0 w 479789"/>
                <a:gd name="connsiteY3" fmla="*/ 386943 h 3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789" h="386943">
                  <a:moveTo>
                    <a:pt x="0" y="0"/>
                  </a:moveTo>
                  <a:lnTo>
                    <a:pt x="479789" y="0"/>
                  </a:lnTo>
                  <a:lnTo>
                    <a:pt x="479789" y="386943"/>
                  </a:lnTo>
                  <a:lnTo>
                    <a:pt x="0" y="386943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8D58F025-A7C5-4929-ADBB-5097D04CBBBE}"/>
                </a:ext>
              </a:extLst>
            </p:cNvPr>
            <p:cNvSpPr/>
            <p:nvPr/>
          </p:nvSpPr>
          <p:spPr>
            <a:xfrm>
              <a:off x="10987120" y="556678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5 w 30948"/>
                <a:gd name="connsiteY1" fmla="*/ 30949 h 30948"/>
                <a:gd name="connsiteX2" fmla="*/ 0 w 30948"/>
                <a:gd name="connsiteY2" fmla="*/ 15474 h 30948"/>
                <a:gd name="connsiteX3" fmla="*/ 15475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5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5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8525E69B-8B3F-41A7-B8FA-41BB362405E1}"/>
                </a:ext>
              </a:extLst>
            </p:cNvPr>
            <p:cNvSpPr/>
            <p:nvPr/>
          </p:nvSpPr>
          <p:spPr>
            <a:xfrm>
              <a:off x="11049018" y="556678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4 w 30948"/>
                <a:gd name="connsiteY1" fmla="*/ 30949 h 30948"/>
                <a:gd name="connsiteX2" fmla="*/ 0 w 30948"/>
                <a:gd name="connsiteY2" fmla="*/ 15474 h 30948"/>
                <a:gd name="connsiteX3" fmla="*/ 15474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4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4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44A068B9-CDED-4D50-8AA1-AF15B3574C59}"/>
                </a:ext>
              </a:extLst>
            </p:cNvPr>
            <p:cNvSpPr/>
            <p:nvPr/>
          </p:nvSpPr>
          <p:spPr>
            <a:xfrm>
              <a:off x="11110943" y="556678"/>
              <a:ext cx="30948" cy="30948"/>
            </a:xfrm>
            <a:custGeom>
              <a:avLst/>
              <a:gdLst>
                <a:gd name="connsiteX0" fmla="*/ 30949 w 30948"/>
                <a:gd name="connsiteY0" fmla="*/ 15474 h 30948"/>
                <a:gd name="connsiteX1" fmla="*/ 15475 w 30948"/>
                <a:gd name="connsiteY1" fmla="*/ 30949 h 30948"/>
                <a:gd name="connsiteX2" fmla="*/ 0 w 30948"/>
                <a:gd name="connsiteY2" fmla="*/ 15474 h 30948"/>
                <a:gd name="connsiteX3" fmla="*/ 15475 w 30948"/>
                <a:gd name="connsiteY3" fmla="*/ 0 h 30948"/>
                <a:gd name="connsiteX4" fmla="*/ 30949 w 30948"/>
                <a:gd name="connsiteY4" fmla="*/ 15474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48" h="30948">
                  <a:moveTo>
                    <a:pt x="30949" y="15474"/>
                  </a:moveTo>
                  <a:cubicBezTo>
                    <a:pt x="30949" y="24021"/>
                    <a:pt x="24021" y="30949"/>
                    <a:pt x="15475" y="30949"/>
                  </a:cubicBezTo>
                  <a:cubicBezTo>
                    <a:pt x="6928" y="30949"/>
                    <a:pt x="0" y="24021"/>
                    <a:pt x="0" y="15474"/>
                  </a:cubicBezTo>
                  <a:cubicBezTo>
                    <a:pt x="0" y="6928"/>
                    <a:pt x="6928" y="0"/>
                    <a:pt x="15475" y="0"/>
                  </a:cubicBezTo>
                  <a:cubicBezTo>
                    <a:pt x="24021" y="0"/>
                    <a:pt x="30949" y="6928"/>
                    <a:pt x="30949" y="1547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F518169-8E64-417B-9057-55D72B17D78C}"/>
                </a:ext>
              </a:extLst>
            </p:cNvPr>
            <p:cNvSpPr/>
            <p:nvPr/>
          </p:nvSpPr>
          <p:spPr>
            <a:xfrm>
              <a:off x="10940697" y="525729"/>
              <a:ext cx="479789" cy="92874"/>
            </a:xfrm>
            <a:custGeom>
              <a:avLst/>
              <a:gdLst>
                <a:gd name="connsiteX0" fmla="*/ -211 w 479789"/>
                <a:gd name="connsiteY0" fmla="*/ 92740 h 92874"/>
                <a:gd name="connsiteX1" fmla="*/ -211 w 479789"/>
                <a:gd name="connsiteY1" fmla="*/ 30815 h 92874"/>
                <a:gd name="connsiteX2" fmla="*/ 30738 w 479789"/>
                <a:gd name="connsiteY2" fmla="*/ -134 h 92874"/>
                <a:gd name="connsiteX3" fmla="*/ 448629 w 479789"/>
                <a:gd name="connsiteY3" fmla="*/ -134 h 92874"/>
                <a:gd name="connsiteX4" fmla="*/ 479578 w 479789"/>
                <a:gd name="connsiteY4" fmla="*/ 30815 h 92874"/>
                <a:gd name="connsiteX5" fmla="*/ 479578 w 479789"/>
                <a:gd name="connsiteY5" fmla="*/ 92740 h 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789" h="92874">
                  <a:moveTo>
                    <a:pt x="-211" y="92740"/>
                  </a:moveTo>
                  <a:lnTo>
                    <a:pt x="-211" y="30815"/>
                  </a:lnTo>
                  <a:cubicBezTo>
                    <a:pt x="-211" y="13723"/>
                    <a:pt x="13640" y="-134"/>
                    <a:pt x="30738" y="-134"/>
                  </a:cubicBezTo>
                  <a:lnTo>
                    <a:pt x="448629" y="-134"/>
                  </a:lnTo>
                  <a:cubicBezTo>
                    <a:pt x="465727" y="-134"/>
                    <a:pt x="479578" y="13723"/>
                    <a:pt x="479578" y="30815"/>
                  </a:cubicBezTo>
                  <a:lnTo>
                    <a:pt x="479578" y="9274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701EF7FF-5BC3-4473-B79A-53D7F05C7E69}"/>
                </a:ext>
              </a:extLst>
            </p:cNvPr>
            <p:cNvSpPr/>
            <p:nvPr/>
          </p:nvSpPr>
          <p:spPr>
            <a:xfrm>
              <a:off x="11203789" y="665026"/>
              <a:ext cx="123822" cy="147020"/>
            </a:xfrm>
            <a:custGeom>
              <a:avLst/>
              <a:gdLst>
                <a:gd name="connsiteX0" fmla="*/ 0 w 123822"/>
                <a:gd name="connsiteY0" fmla="*/ 36741 h 147020"/>
                <a:gd name="connsiteX1" fmla="*/ 0 w 123822"/>
                <a:gd name="connsiteY1" fmla="*/ 110251 h 147020"/>
                <a:gd name="connsiteX2" fmla="*/ 61898 w 123822"/>
                <a:gd name="connsiteY2" fmla="*/ 147020 h 147020"/>
                <a:gd name="connsiteX3" fmla="*/ 123823 w 123822"/>
                <a:gd name="connsiteY3" fmla="*/ 110251 h 147020"/>
                <a:gd name="connsiteX4" fmla="*/ 123823 w 123822"/>
                <a:gd name="connsiteY4" fmla="*/ 36741 h 147020"/>
                <a:gd name="connsiteX5" fmla="*/ 61898 w 123822"/>
                <a:gd name="connsiteY5" fmla="*/ 0 h 147020"/>
                <a:gd name="connsiteX6" fmla="*/ 0 w 123822"/>
                <a:gd name="connsiteY6" fmla="*/ 36741 h 147020"/>
                <a:gd name="connsiteX7" fmla="*/ 61898 w 123822"/>
                <a:gd name="connsiteY7" fmla="*/ 73510 h 147020"/>
                <a:gd name="connsiteX8" fmla="*/ 123823 w 123822"/>
                <a:gd name="connsiteY8" fmla="*/ 36741 h 14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2" h="147020">
                  <a:moveTo>
                    <a:pt x="0" y="36741"/>
                  </a:moveTo>
                  <a:lnTo>
                    <a:pt x="0" y="110251"/>
                  </a:lnTo>
                  <a:lnTo>
                    <a:pt x="61898" y="147020"/>
                  </a:lnTo>
                  <a:lnTo>
                    <a:pt x="123823" y="110251"/>
                  </a:lnTo>
                  <a:lnTo>
                    <a:pt x="123823" y="36741"/>
                  </a:lnTo>
                  <a:lnTo>
                    <a:pt x="61898" y="0"/>
                  </a:lnTo>
                  <a:lnTo>
                    <a:pt x="0" y="36741"/>
                  </a:lnTo>
                  <a:lnTo>
                    <a:pt x="61898" y="73510"/>
                  </a:lnTo>
                  <a:lnTo>
                    <a:pt x="123823" y="36741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773FE304-1404-4142-AFCC-44EB9D73CDB5}"/>
                </a:ext>
              </a:extLst>
            </p:cNvPr>
            <p:cNvSpPr/>
            <p:nvPr/>
          </p:nvSpPr>
          <p:spPr>
            <a:xfrm>
              <a:off x="11265715" y="738536"/>
              <a:ext cx="2798" cy="73510"/>
            </a:xfrm>
            <a:custGeom>
              <a:avLst/>
              <a:gdLst>
                <a:gd name="connsiteX0" fmla="*/ 0 w 2798"/>
                <a:gd name="connsiteY0" fmla="*/ 73510 h 73510"/>
                <a:gd name="connsiteX1" fmla="*/ 0 w 2798"/>
                <a:gd name="connsiteY1" fmla="*/ 0 h 7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73510">
                  <a:moveTo>
                    <a:pt x="0" y="7351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500022E3-D39F-456B-B2B6-FF7F9F76266D}"/>
                </a:ext>
              </a:extLst>
            </p:cNvPr>
            <p:cNvSpPr/>
            <p:nvPr/>
          </p:nvSpPr>
          <p:spPr>
            <a:xfrm>
              <a:off x="11033543" y="665026"/>
              <a:ext cx="123822" cy="147020"/>
            </a:xfrm>
            <a:custGeom>
              <a:avLst/>
              <a:gdLst>
                <a:gd name="connsiteX0" fmla="*/ 0 w 123822"/>
                <a:gd name="connsiteY0" fmla="*/ 36741 h 147020"/>
                <a:gd name="connsiteX1" fmla="*/ 0 w 123822"/>
                <a:gd name="connsiteY1" fmla="*/ 110251 h 147020"/>
                <a:gd name="connsiteX2" fmla="*/ 61898 w 123822"/>
                <a:gd name="connsiteY2" fmla="*/ 147020 h 147020"/>
                <a:gd name="connsiteX3" fmla="*/ 123823 w 123822"/>
                <a:gd name="connsiteY3" fmla="*/ 110251 h 147020"/>
                <a:gd name="connsiteX4" fmla="*/ 123823 w 123822"/>
                <a:gd name="connsiteY4" fmla="*/ 36741 h 147020"/>
                <a:gd name="connsiteX5" fmla="*/ 61898 w 123822"/>
                <a:gd name="connsiteY5" fmla="*/ 0 h 147020"/>
                <a:gd name="connsiteX6" fmla="*/ 0 w 123822"/>
                <a:gd name="connsiteY6" fmla="*/ 36741 h 147020"/>
                <a:gd name="connsiteX7" fmla="*/ 61898 w 123822"/>
                <a:gd name="connsiteY7" fmla="*/ 73510 h 147020"/>
                <a:gd name="connsiteX8" fmla="*/ 123823 w 123822"/>
                <a:gd name="connsiteY8" fmla="*/ 36741 h 14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2" h="147020">
                  <a:moveTo>
                    <a:pt x="0" y="36741"/>
                  </a:moveTo>
                  <a:lnTo>
                    <a:pt x="0" y="110251"/>
                  </a:lnTo>
                  <a:lnTo>
                    <a:pt x="61898" y="147020"/>
                  </a:lnTo>
                  <a:lnTo>
                    <a:pt x="123823" y="110251"/>
                  </a:lnTo>
                  <a:lnTo>
                    <a:pt x="123823" y="36741"/>
                  </a:lnTo>
                  <a:lnTo>
                    <a:pt x="61898" y="0"/>
                  </a:lnTo>
                  <a:lnTo>
                    <a:pt x="0" y="36741"/>
                  </a:lnTo>
                  <a:lnTo>
                    <a:pt x="61898" y="73510"/>
                  </a:lnTo>
                  <a:lnTo>
                    <a:pt x="123823" y="36741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0FAB2380-EAFA-4306-A28E-6535DEF1D2EC}"/>
                </a:ext>
              </a:extLst>
            </p:cNvPr>
            <p:cNvSpPr/>
            <p:nvPr/>
          </p:nvSpPr>
          <p:spPr>
            <a:xfrm>
              <a:off x="11095441" y="738536"/>
              <a:ext cx="2798" cy="73510"/>
            </a:xfrm>
            <a:custGeom>
              <a:avLst/>
              <a:gdLst>
                <a:gd name="connsiteX0" fmla="*/ 0 w 2798"/>
                <a:gd name="connsiteY0" fmla="*/ 73510 h 73510"/>
                <a:gd name="connsiteX1" fmla="*/ 0 w 2798"/>
                <a:gd name="connsiteY1" fmla="*/ 0 h 7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73510">
                  <a:moveTo>
                    <a:pt x="0" y="7351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93432E8-FEC4-4607-AD64-1240A2F49F92}"/>
                </a:ext>
              </a:extLst>
            </p:cNvPr>
            <p:cNvSpPr/>
            <p:nvPr/>
          </p:nvSpPr>
          <p:spPr>
            <a:xfrm>
              <a:off x="11118667" y="812047"/>
              <a:ext cx="123822" cy="147020"/>
            </a:xfrm>
            <a:custGeom>
              <a:avLst/>
              <a:gdLst>
                <a:gd name="connsiteX0" fmla="*/ 0 w 123822"/>
                <a:gd name="connsiteY0" fmla="*/ 36769 h 147020"/>
                <a:gd name="connsiteX1" fmla="*/ 0 w 123822"/>
                <a:gd name="connsiteY1" fmla="*/ 110279 h 147020"/>
                <a:gd name="connsiteX2" fmla="*/ 61925 w 123822"/>
                <a:gd name="connsiteY2" fmla="*/ 147020 h 147020"/>
                <a:gd name="connsiteX3" fmla="*/ 123823 w 123822"/>
                <a:gd name="connsiteY3" fmla="*/ 110279 h 147020"/>
                <a:gd name="connsiteX4" fmla="*/ 123823 w 123822"/>
                <a:gd name="connsiteY4" fmla="*/ 36769 h 147020"/>
                <a:gd name="connsiteX5" fmla="*/ 61925 w 123822"/>
                <a:gd name="connsiteY5" fmla="*/ 0 h 147020"/>
                <a:gd name="connsiteX6" fmla="*/ 0 w 123822"/>
                <a:gd name="connsiteY6" fmla="*/ 36769 h 147020"/>
                <a:gd name="connsiteX7" fmla="*/ 61925 w 123822"/>
                <a:gd name="connsiteY7" fmla="*/ 73510 h 147020"/>
                <a:gd name="connsiteX8" fmla="*/ 123823 w 123822"/>
                <a:gd name="connsiteY8" fmla="*/ 36769 h 14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2" h="147020">
                  <a:moveTo>
                    <a:pt x="0" y="36769"/>
                  </a:moveTo>
                  <a:lnTo>
                    <a:pt x="0" y="110279"/>
                  </a:lnTo>
                  <a:lnTo>
                    <a:pt x="61925" y="147020"/>
                  </a:lnTo>
                  <a:lnTo>
                    <a:pt x="123823" y="110279"/>
                  </a:lnTo>
                  <a:lnTo>
                    <a:pt x="123823" y="36769"/>
                  </a:lnTo>
                  <a:lnTo>
                    <a:pt x="61925" y="0"/>
                  </a:lnTo>
                  <a:lnTo>
                    <a:pt x="0" y="36769"/>
                  </a:lnTo>
                  <a:lnTo>
                    <a:pt x="61925" y="73510"/>
                  </a:lnTo>
                  <a:lnTo>
                    <a:pt x="123823" y="36769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49F8164-F963-456C-8907-05B221996707}"/>
                </a:ext>
              </a:extLst>
            </p:cNvPr>
            <p:cNvSpPr/>
            <p:nvPr/>
          </p:nvSpPr>
          <p:spPr>
            <a:xfrm>
              <a:off x="11180564" y="885557"/>
              <a:ext cx="2798" cy="73510"/>
            </a:xfrm>
            <a:custGeom>
              <a:avLst/>
              <a:gdLst>
                <a:gd name="connsiteX0" fmla="*/ 0 w 2798"/>
                <a:gd name="connsiteY0" fmla="*/ 73510 h 73510"/>
                <a:gd name="connsiteX1" fmla="*/ 0 w 2798"/>
                <a:gd name="connsiteY1" fmla="*/ 0 h 7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73510">
                  <a:moveTo>
                    <a:pt x="0" y="7351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2" name="Freeform: Shape 661">
            <a:extLst>
              <a:ext uri="{FF2B5EF4-FFF2-40B4-BE49-F238E27FC236}">
                <a16:creationId xmlns:a16="http://schemas.microsoft.com/office/drawing/2014/main" id="{AF1A262D-3D66-4A28-AEAB-9C1E06B02A43}"/>
              </a:ext>
            </a:extLst>
          </p:cNvPr>
          <p:cNvSpPr/>
          <p:nvPr/>
        </p:nvSpPr>
        <p:spPr>
          <a:xfrm rot="18900000">
            <a:off x="7028656" y="5043112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3" name="Graphic 431">
            <a:extLst>
              <a:ext uri="{FF2B5EF4-FFF2-40B4-BE49-F238E27FC236}">
                <a16:creationId xmlns:a16="http://schemas.microsoft.com/office/drawing/2014/main" id="{432D99DF-7980-4968-85B7-3614D0936349}"/>
              </a:ext>
            </a:extLst>
          </p:cNvPr>
          <p:cNvGrpSpPr/>
          <p:nvPr/>
        </p:nvGrpSpPr>
        <p:grpSpPr>
          <a:xfrm>
            <a:off x="7165944" y="5040849"/>
            <a:ext cx="439331" cy="438986"/>
            <a:chOff x="6687570" y="4617127"/>
            <a:chExt cx="480211" cy="479834"/>
          </a:xfrm>
          <a:noFill/>
        </p:grpSpPr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ACEB3386-7BC8-47B3-9CC7-CF11027EF7A5}"/>
                </a:ext>
              </a:extLst>
            </p:cNvPr>
            <p:cNvSpPr/>
            <p:nvPr/>
          </p:nvSpPr>
          <p:spPr>
            <a:xfrm>
              <a:off x="6687570" y="4617127"/>
              <a:ext cx="480211" cy="309591"/>
            </a:xfrm>
            <a:custGeom>
              <a:avLst/>
              <a:gdLst>
                <a:gd name="connsiteX0" fmla="*/ 332446 w 480211"/>
                <a:gd name="connsiteY0" fmla="*/ 309455 h 309591"/>
                <a:gd name="connsiteX1" fmla="*/ 417569 w 480211"/>
                <a:gd name="connsiteY1" fmla="*/ 309455 h 309591"/>
                <a:gd name="connsiteX2" fmla="*/ 479998 w 480211"/>
                <a:gd name="connsiteY2" fmla="*/ 248061 h 309591"/>
                <a:gd name="connsiteX3" fmla="*/ 418604 w 480211"/>
                <a:gd name="connsiteY3" fmla="*/ 185604 h 309591"/>
                <a:gd name="connsiteX4" fmla="*/ 395183 w 480211"/>
                <a:gd name="connsiteY4" fmla="*/ 189998 h 309591"/>
                <a:gd name="connsiteX5" fmla="*/ 344663 w 480211"/>
                <a:gd name="connsiteY5" fmla="*/ 68805 h 309591"/>
                <a:gd name="connsiteX6" fmla="*/ 281378 w 480211"/>
                <a:gd name="connsiteY6" fmla="*/ 66119 h 309591"/>
                <a:gd name="connsiteX7" fmla="*/ 66021 w 480211"/>
                <a:gd name="connsiteY7" fmla="*/ 27671 h 309591"/>
                <a:gd name="connsiteX8" fmla="*/ -211 w 480211"/>
                <a:gd name="connsiteY8" fmla="*/ 154684 h 309591"/>
                <a:gd name="connsiteX9" fmla="*/ 146810 w 480211"/>
                <a:gd name="connsiteY9" fmla="*/ 309455 h 30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211" h="309591">
                  <a:moveTo>
                    <a:pt x="332446" y="309455"/>
                  </a:moveTo>
                  <a:lnTo>
                    <a:pt x="417569" y="309455"/>
                  </a:lnTo>
                  <a:cubicBezTo>
                    <a:pt x="451764" y="309735"/>
                    <a:pt x="479718" y="282256"/>
                    <a:pt x="479998" y="248061"/>
                  </a:cubicBezTo>
                  <a:cubicBezTo>
                    <a:pt x="480306" y="213839"/>
                    <a:pt x="452799" y="185884"/>
                    <a:pt x="418604" y="185604"/>
                  </a:cubicBezTo>
                  <a:cubicBezTo>
                    <a:pt x="410573" y="185548"/>
                    <a:pt x="402626" y="187031"/>
                    <a:pt x="395183" y="189998"/>
                  </a:cubicBezTo>
                  <a:cubicBezTo>
                    <a:pt x="414687" y="142567"/>
                    <a:pt x="392077" y="88309"/>
                    <a:pt x="344663" y="68805"/>
                  </a:cubicBezTo>
                  <a:cubicBezTo>
                    <a:pt x="324535" y="60522"/>
                    <a:pt x="302135" y="59571"/>
                    <a:pt x="281378" y="66119"/>
                  </a:cubicBezTo>
                  <a:cubicBezTo>
                    <a:pt x="232526" y="-3978"/>
                    <a:pt x="136106" y="-21187"/>
                    <a:pt x="66021" y="27671"/>
                  </a:cubicBezTo>
                  <a:cubicBezTo>
                    <a:pt x="24489" y="56633"/>
                    <a:pt x="-247" y="104063"/>
                    <a:pt x="-211" y="154684"/>
                  </a:cubicBezTo>
                  <a:cubicBezTo>
                    <a:pt x="-211" y="240170"/>
                    <a:pt x="69438" y="309455"/>
                    <a:pt x="146810" y="309455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035AC133-DBAF-47C1-8D95-0C8244EC2617}"/>
                </a:ext>
              </a:extLst>
            </p:cNvPr>
            <p:cNvSpPr/>
            <p:nvPr/>
          </p:nvSpPr>
          <p:spPr>
            <a:xfrm>
              <a:off x="6927353" y="4895739"/>
              <a:ext cx="2798" cy="154771"/>
            </a:xfrm>
            <a:custGeom>
              <a:avLst/>
              <a:gdLst>
                <a:gd name="connsiteX0" fmla="*/ 0 w 2798"/>
                <a:gd name="connsiteY0" fmla="*/ 154772 h 154771"/>
                <a:gd name="connsiteX1" fmla="*/ 0 w 2798"/>
                <a:gd name="connsiteY1" fmla="*/ 0 h 15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54771">
                  <a:moveTo>
                    <a:pt x="0" y="154772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1FC11F5D-4D61-44F6-BEE9-14EC1F662F89}"/>
                </a:ext>
              </a:extLst>
            </p:cNvPr>
            <p:cNvSpPr/>
            <p:nvPr/>
          </p:nvSpPr>
          <p:spPr>
            <a:xfrm>
              <a:off x="6819004" y="4926688"/>
              <a:ext cx="46422" cy="108348"/>
            </a:xfrm>
            <a:custGeom>
              <a:avLst/>
              <a:gdLst>
                <a:gd name="connsiteX0" fmla="*/ 46423 w 46422"/>
                <a:gd name="connsiteY0" fmla="*/ 0 h 108348"/>
                <a:gd name="connsiteX1" fmla="*/ 46423 w 46422"/>
                <a:gd name="connsiteY1" fmla="*/ 108348 h 108348"/>
                <a:gd name="connsiteX2" fmla="*/ 0 w 46422"/>
                <a:gd name="connsiteY2" fmla="*/ 108348 h 10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22" h="108348">
                  <a:moveTo>
                    <a:pt x="46423" y="0"/>
                  </a:moveTo>
                  <a:lnTo>
                    <a:pt x="46423" y="108348"/>
                  </a:lnTo>
                  <a:lnTo>
                    <a:pt x="0" y="108348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385DBDEC-7EFC-4822-9436-1BE530EF1FBC}"/>
                </a:ext>
              </a:extLst>
            </p:cNvPr>
            <p:cNvSpPr/>
            <p:nvPr/>
          </p:nvSpPr>
          <p:spPr>
            <a:xfrm>
              <a:off x="6772553" y="5011811"/>
              <a:ext cx="46451" cy="46451"/>
            </a:xfrm>
            <a:custGeom>
              <a:avLst/>
              <a:gdLst>
                <a:gd name="connsiteX0" fmla="*/ 46451 w 46451"/>
                <a:gd name="connsiteY0" fmla="*/ 23225 h 46451"/>
                <a:gd name="connsiteX1" fmla="*/ 23226 w 46451"/>
                <a:gd name="connsiteY1" fmla="*/ 46451 h 46451"/>
                <a:gd name="connsiteX2" fmla="*/ 0 w 46451"/>
                <a:gd name="connsiteY2" fmla="*/ 23225 h 46451"/>
                <a:gd name="connsiteX3" fmla="*/ 23226 w 46451"/>
                <a:gd name="connsiteY3" fmla="*/ 0 h 46451"/>
                <a:gd name="connsiteX4" fmla="*/ 46451 w 46451"/>
                <a:gd name="connsiteY4" fmla="*/ 23225 h 4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51" h="46451">
                  <a:moveTo>
                    <a:pt x="46451" y="23225"/>
                  </a:moveTo>
                  <a:cubicBezTo>
                    <a:pt x="46451" y="36053"/>
                    <a:pt x="36053" y="46451"/>
                    <a:pt x="23226" y="46451"/>
                  </a:cubicBezTo>
                  <a:cubicBezTo>
                    <a:pt x="10398" y="46451"/>
                    <a:pt x="0" y="36053"/>
                    <a:pt x="0" y="23225"/>
                  </a:cubicBezTo>
                  <a:cubicBezTo>
                    <a:pt x="0" y="10398"/>
                    <a:pt x="10399" y="0"/>
                    <a:pt x="23226" y="0"/>
                  </a:cubicBezTo>
                  <a:cubicBezTo>
                    <a:pt x="36053" y="0"/>
                    <a:pt x="46451" y="10398"/>
                    <a:pt x="46451" y="23225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6E07631D-4DDD-4F10-9058-34983F72ED96}"/>
                </a:ext>
              </a:extLst>
            </p:cNvPr>
            <p:cNvSpPr/>
            <p:nvPr/>
          </p:nvSpPr>
          <p:spPr>
            <a:xfrm>
              <a:off x="7035673" y="5011811"/>
              <a:ext cx="46451" cy="46451"/>
            </a:xfrm>
            <a:custGeom>
              <a:avLst/>
              <a:gdLst>
                <a:gd name="connsiteX0" fmla="*/ 46451 w 46451"/>
                <a:gd name="connsiteY0" fmla="*/ 23225 h 46451"/>
                <a:gd name="connsiteX1" fmla="*/ 23226 w 46451"/>
                <a:gd name="connsiteY1" fmla="*/ 46451 h 46451"/>
                <a:gd name="connsiteX2" fmla="*/ 0 w 46451"/>
                <a:gd name="connsiteY2" fmla="*/ 23225 h 46451"/>
                <a:gd name="connsiteX3" fmla="*/ 23226 w 46451"/>
                <a:gd name="connsiteY3" fmla="*/ 0 h 46451"/>
                <a:gd name="connsiteX4" fmla="*/ 46451 w 46451"/>
                <a:gd name="connsiteY4" fmla="*/ 23225 h 4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51" h="46451">
                  <a:moveTo>
                    <a:pt x="46451" y="23225"/>
                  </a:moveTo>
                  <a:cubicBezTo>
                    <a:pt x="46451" y="36053"/>
                    <a:pt x="36053" y="46451"/>
                    <a:pt x="23226" y="46451"/>
                  </a:cubicBezTo>
                  <a:cubicBezTo>
                    <a:pt x="10398" y="46451"/>
                    <a:pt x="0" y="36053"/>
                    <a:pt x="0" y="23225"/>
                  </a:cubicBezTo>
                  <a:cubicBezTo>
                    <a:pt x="0" y="10398"/>
                    <a:pt x="10399" y="0"/>
                    <a:pt x="23226" y="0"/>
                  </a:cubicBezTo>
                  <a:cubicBezTo>
                    <a:pt x="36053" y="0"/>
                    <a:pt x="46451" y="10398"/>
                    <a:pt x="46451" y="23225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DB47352-40F5-43B3-B76F-58A488836B5D}"/>
                </a:ext>
              </a:extLst>
            </p:cNvPr>
            <p:cNvSpPr/>
            <p:nvPr/>
          </p:nvSpPr>
          <p:spPr>
            <a:xfrm>
              <a:off x="6989250" y="4926688"/>
              <a:ext cx="46423" cy="108348"/>
            </a:xfrm>
            <a:custGeom>
              <a:avLst/>
              <a:gdLst>
                <a:gd name="connsiteX0" fmla="*/ 0 w 46423"/>
                <a:gd name="connsiteY0" fmla="*/ 0 h 108348"/>
                <a:gd name="connsiteX1" fmla="*/ 0 w 46423"/>
                <a:gd name="connsiteY1" fmla="*/ 108348 h 108348"/>
                <a:gd name="connsiteX2" fmla="*/ 46423 w 46423"/>
                <a:gd name="connsiteY2" fmla="*/ 108348 h 10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23" h="108348">
                  <a:moveTo>
                    <a:pt x="0" y="0"/>
                  </a:moveTo>
                  <a:lnTo>
                    <a:pt x="0" y="108348"/>
                  </a:lnTo>
                  <a:lnTo>
                    <a:pt x="46423" y="108348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AB9486BB-BDFB-4726-A9C1-B109EB6269EF}"/>
                </a:ext>
              </a:extLst>
            </p:cNvPr>
            <p:cNvSpPr/>
            <p:nvPr/>
          </p:nvSpPr>
          <p:spPr>
            <a:xfrm>
              <a:off x="6904127" y="5050511"/>
              <a:ext cx="46451" cy="46451"/>
            </a:xfrm>
            <a:custGeom>
              <a:avLst/>
              <a:gdLst>
                <a:gd name="connsiteX0" fmla="*/ 46451 w 46451"/>
                <a:gd name="connsiteY0" fmla="*/ 23226 h 46451"/>
                <a:gd name="connsiteX1" fmla="*/ 23226 w 46451"/>
                <a:gd name="connsiteY1" fmla="*/ 46451 h 46451"/>
                <a:gd name="connsiteX2" fmla="*/ 0 w 46451"/>
                <a:gd name="connsiteY2" fmla="*/ 23226 h 46451"/>
                <a:gd name="connsiteX3" fmla="*/ 23226 w 46451"/>
                <a:gd name="connsiteY3" fmla="*/ 0 h 46451"/>
                <a:gd name="connsiteX4" fmla="*/ 46451 w 46451"/>
                <a:gd name="connsiteY4" fmla="*/ 23226 h 4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51" h="46451">
                  <a:moveTo>
                    <a:pt x="46451" y="23226"/>
                  </a:moveTo>
                  <a:cubicBezTo>
                    <a:pt x="46451" y="36053"/>
                    <a:pt x="36053" y="46451"/>
                    <a:pt x="23226" y="46451"/>
                  </a:cubicBezTo>
                  <a:cubicBezTo>
                    <a:pt x="10398" y="46451"/>
                    <a:pt x="0" y="36053"/>
                    <a:pt x="0" y="23226"/>
                  </a:cubicBezTo>
                  <a:cubicBezTo>
                    <a:pt x="0" y="10398"/>
                    <a:pt x="10399" y="0"/>
                    <a:pt x="23226" y="0"/>
                  </a:cubicBezTo>
                  <a:cubicBezTo>
                    <a:pt x="36053" y="0"/>
                    <a:pt x="46451" y="10398"/>
                    <a:pt x="46451" y="23226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1" name="Freeform: Shape 670">
            <a:extLst>
              <a:ext uri="{FF2B5EF4-FFF2-40B4-BE49-F238E27FC236}">
                <a16:creationId xmlns:a16="http://schemas.microsoft.com/office/drawing/2014/main" id="{93073152-5829-4872-8482-DBFC8E48F249}"/>
              </a:ext>
            </a:extLst>
          </p:cNvPr>
          <p:cNvSpPr/>
          <p:nvPr/>
        </p:nvSpPr>
        <p:spPr>
          <a:xfrm rot="18900000">
            <a:off x="10208193" y="4049083"/>
            <a:ext cx="680921" cy="416007"/>
          </a:xfrm>
          <a:custGeom>
            <a:avLst/>
            <a:gdLst>
              <a:gd name="connsiteX0" fmla="*/ 744070 w 744280"/>
              <a:gd name="connsiteY0" fmla="*/ 227224 h 454716"/>
              <a:gd name="connsiteX1" fmla="*/ 371929 w 744280"/>
              <a:gd name="connsiteY1" fmla="*/ 454583 h 454716"/>
              <a:gd name="connsiteX2" fmla="*/ -211 w 744280"/>
              <a:gd name="connsiteY2" fmla="*/ 227224 h 454716"/>
              <a:gd name="connsiteX3" fmla="*/ 371929 w 744280"/>
              <a:gd name="connsiteY3" fmla="*/ -134 h 454716"/>
              <a:gd name="connsiteX4" fmla="*/ 744070 w 744280"/>
              <a:gd name="connsiteY4" fmla="*/ 227224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4"/>
                </a:moveTo>
                <a:cubicBezTo>
                  <a:pt x="744070" y="352791"/>
                  <a:pt x="577457" y="454583"/>
                  <a:pt x="371929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29" y="-134"/>
                </a:cubicBezTo>
                <a:cubicBezTo>
                  <a:pt x="577457" y="-134"/>
                  <a:pt x="744070" y="101658"/>
                  <a:pt x="744070" y="227224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2" name="Graphic 431">
            <a:extLst>
              <a:ext uri="{FF2B5EF4-FFF2-40B4-BE49-F238E27FC236}">
                <a16:creationId xmlns:a16="http://schemas.microsoft.com/office/drawing/2014/main" id="{7BAFB3B4-134C-456B-BC45-FD06F12D81E3}"/>
              </a:ext>
            </a:extLst>
          </p:cNvPr>
          <p:cNvGrpSpPr/>
          <p:nvPr/>
        </p:nvGrpSpPr>
        <p:grpSpPr>
          <a:xfrm>
            <a:off x="10325629" y="4052098"/>
            <a:ext cx="438971" cy="439022"/>
            <a:chOff x="10141263" y="3536374"/>
            <a:chExt cx="479817" cy="479873"/>
          </a:xfrm>
          <a:noFill/>
        </p:grpSpPr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B8E0CC0F-63DD-466F-B190-4D0564425289}"/>
                </a:ext>
              </a:extLst>
            </p:cNvPr>
            <p:cNvSpPr/>
            <p:nvPr/>
          </p:nvSpPr>
          <p:spPr>
            <a:xfrm>
              <a:off x="10311537" y="3536374"/>
              <a:ext cx="139297" cy="278566"/>
            </a:xfrm>
            <a:custGeom>
              <a:avLst/>
              <a:gdLst>
                <a:gd name="connsiteX0" fmla="*/ 92874 w 139297"/>
                <a:gd name="connsiteY0" fmla="*/ 278566 h 278566"/>
                <a:gd name="connsiteX1" fmla="*/ 92874 w 139297"/>
                <a:gd name="connsiteY1" fmla="*/ 69649 h 278566"/>
                <a:gd name="connsiteX2" fmla="*/ 139297 w 139297"/>
                <a:gd name="connsiteY2" fmla="*/ 69649 h 278566"/>
                <a:gd name="connsiteX3" fmla="*/ 69649 w 139297"/>
                <a:gd name="connsiteY3" fmla="*/ 0 h 278566"/>
                <a:gd name="connsiteX4" fmla="*/ 0 w 139297"/>
                <a:gd name="connsiteY4" fmla="*/ 69649 h 278566"/>
                <a:gd name="connsiteX5" fmla="*/ 46423 w 139297"/>
                <a:gd name="connsiteY5" fmla="*/ 69649 h 278566"/>
                <a:gd name="connsiteX6" fmla="*/ 46423 w 139297"/>
                <a:gd name="connsiteY6" fmla="*/ 131546 h 27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297" h="278566">
                  <a:moveTo>
                    <a:pt x="92874" y="278566"/>
                  </a:moveTo>
                  <a:lnTo>
                    <a:pt x="92874" y="69649"/>
                  </a:lnTo>
                  <a:lnTo>
                    <a:pt x="139297" y="69649"/>
                  </a:lnTo>
                  <a:lnTo>
                    <a:pt x="69649" y="0"/>
                  </a:lnTo>
                  <a:lnTo>
                    <a:pt x="0" y="69649"/>
                  </a:lnTo>
                  <a:lnTo>
                    <a:pt x="46423" y="69649"/>
                  </a:lnTo>
                  <a:lnTo>
                    <a:pt x="46423" y="131546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888E458-C53C-4A92-AD3E-520E51E5A70E}"/>
                </a:ext>
              </a:extLst>
            </p:cNvPr>
            <p:cNvSpPr/>
            <p:nvPr/>
          </p:nvSpPr>
          <p:spPr>
            <a:xfrm>
              <a:off x="10141263" y="3621497"/>
              <a:ext cx="263147" cy="209085"/>
            </a:xfrm>
            <a:custGeom>
              <a:avLst/>
              <a:gdLst>
                <a:gd name="connsiteX0" fmla="*/ 262937 w 263147"/>
                <a:gd name="connsiteY0" fmla="*/ 193338 h 209085"/>
                <a:gd name="connsiteX1" fmla="*/ 115889 w 263147"/>
                <a:gd name="connsiteY1" fmla="*/ 46289 h 209085"/>
                <a:gd name="connsiteX2" fmla="*/ 69437 w 263147"/>
                <a:gd name="connsiteY2" fmla="*/ 46289 h 209085"/>
                <a:gd name="connsiteX3" fmla="*/ 69437 w 263147"/>
                <a:gd name="connsiteY3" fmla="*/ -134 h 209085"/>
                <a:gd name="connsiteX4" fmla="*/ -211 w 263147"/>
                <a:gd name="connsiteY4" fmla="*/ 69515 h 209085"/>
                <a:gd name="connsiteX5" fmla="*/ 69437 w 263147"/>
                <a:gd name="connsiteY5" fmla="*/ 139163 h 209085"/>
                <a:gd name="connsiteX6" fmla="*/ 69437 w 263147"/>
                <a:gd name="connsiteY6" fmla="*/ 92740 h 209085"/>
                <a:gd name="connsiteX7" fmla="*/ 115861 w 263147"/>
                <a:gd name="connsiteY7" fmla="*/ 92740 h 209085"/>
                <a:gd name="connsiteX8" fmla="*/ 216598 w 263147"/>
                <a:gd name="connsiteY8" fmla="*/ 193477 h 209085"/>
                <a:gd name="connsiteX9" fmla="*/ 216598 w 263147"/>
                <a:gd name="connsiteY9" fmla="*/ 208952 h 20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147" h="209085">
                  <a:moveTo>
                    <a:pt x="262937" y="193338"/>
                  </a:moveTo>
                  <a:cubicBezTo>
                    <a:pt x="262853" y="112160"/>
                    <a:pt x="197066" y="46373"/>
                    <a:pt x="115889" y="46289"/>
                  </a:cubicBezTo>
                  <a:lnTo>
                    <a:pt x="69437" y="46289"/>
                  </a:lnTo>
                  <a:lnTo>
                    <a:pt x="69437" y="-134"/>
                  </a:lnTo>
                  <a:lnTo>
                    <a:pt x="-211" y="69515"/>
                  </a:lnTo>
                  <a:lnTo>
                    <a:pt x="69437" y="139163"/>
                  </a:lnTo>
                  <a:lnTo>
                    <a:pt x="69437" y="92740"/>
                  </a:lnTo>
                  <a:lnTo>
                    <a:pt x="115861" y="92740"/>
                  </a:lnTo>
                  <a:cubicBezTo>
                    <a:pt x="171490" y="92740"/>
                    <a:pt x="216598" y="137848"/>
                    <a:pt x="216598" y="193477"/>
                  </a:cubicBezTo>
                  <a:lnTo>
                    <a:pt x="216598" y="208952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FB3C1C5-8505-4A0C-AC7C-F147F7874760}"/>
                </a:ext>
              </a:extLst>
            </p:cNvPr>
            <p:cNvSpPr/>
            <p:nvPr/>
          </p:nvSpPr>
          <p:spPr>
            <a:xfrm>
              <a:off x="10357988" y="3729705"/>
              <a:ext cx="263092" cy="286541"/>
            </a:xfrm>
            <a:custGeom>
              <a:avLst/>
              <a:gdLst>
                <a:gd name="connsiteX0" fmla="*/ 46212 w 263092"/>
                <a:gd name="connsiteY0" fmla="*/ 286324 h 286541"/>
                <a:gd name="connsiteX1" fmla="*/ 46212 w 263092"/>
                <a:gd name="connsiteY1" fmla="*/ 193450 h 286541"/>
                <a:gd name="connsiteX2" fmla="*/ 146810 w 263092"/>
                <a:gd name="connsiteY2" fmla="*/ 92712 h 286541"/>
                <a:gd name="connsiteX3" fmla="*/ 193232 w 263092"/>
                <a:gd name="connsiteY3" fmla="*/ 92712 h 286541"/>
                <a:gd name="connsiteX4" fmla="*/ 193232 w 263092"/>
                <a:gd name="connsiteY4" fmla="*/ 139163 h 286541"/>
                <a:gd name="connsiteX5" fmla="*/ 262881 w 263092"/>
                <a:gd name="connsiteY5" fmla="*/ 69515 h 286541"/>
                <a:gd name="connsiteX6" fmla="*/ 193232 w 263092"/>
                <a:gd name="connsiteY6" fmla="*/ -134 h 286541"/>
                <a:gd name="connsiteX7" fmla="*/ 193232 w 263092"/>
                <a:gd name="connsiteY7" fmla="*/ 46513 h 286541"/>
                <a:gd name="connsiteX8" fmla="*/ 146810 w 263092"/>
                <a:gd name="connsiteY8" fmla="*/ 46513 h 286541"/>
                <a:gd name="connsiteX9" fmla="*/ -211 w 263092"/>
                <a:gd name="connsiteY9" fmla="*/ 193534 h 286541"/>
                <a:gd name="connsiteX10" fmla="*/ -211 w 263092"/>
                <a:gd name="connsiteY10" fmla="*/ 286408 h 28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092" h="286541">
                  <a:moveTo>
                    <a:pt x="46212" y="286324"/>
                  </a:moveTo>
                  <a:lnTo>
                    <a:pt x="46212" y="193450"/>
                  </a:lnTo>
                  <a:cubicBezTo>
                    <a:pt x="46212" y="137876"/>
                    <a:pt x="91236" y="92797"/>
                    <a:pt x="146810" y="92712"/>
                  </a:cubicBezTo>
                  <a:lnTo>
                    <a:pt x="193232" y="92712"/>
                  </a:lnTo>
                  <a:lnTo>
                    <a:pt x="193232" y="139163"/>
                  </a:lnTo>
                  <a:lnTo>
                    <a:pt x="262881" y="69515"/>
                  </a:lnTo>
                  <a:lnTo>
                    <a:pt x="193232" y="-134"/>
                  </a:lnTo>
                  <a:lnTo>
                    <a:pt x="193232" y="46513"/>
                  </a:lnTo>
                  <a:lnTo>
                    <a:pt x="146810" y="46513"/>
                  </a:lnTo>
                  <a:cubicBezTo>
                    <a:pt x="65660" y="46597"/>
                    <a:pt x="-127" y="112384"/>
                    <a:pt x="-211" y="193534"/>
                  </a:cubicBezTo>
                  <a:lnTo>
                    <a:pt x="-211" y="286408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6" name="Freeform: Shape 675">
            <a:extLst>
              <a:ext uri="{FF2B5EF4-FFF2-40B4-BE49-F238E27FC236}">
                <a16:creationId xmlns:a16="http://schemas.microsoft.com/office/drawing/2014/main" id="{99A115AF-160D-45F9-A40C-F6C5467B4029}"/>
              </a:ext>
            </a:extLst>
          </p:cNvPr>
          <p:cNvSpPr/>
          <p:nvPr/>
        </p:nvSpPr>
        <p:spPr>
          <a:xfrm rot="18900000">
            <a:off x="10189075" y="3118805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7" name="Graphic 431">
            <a:extLst>
              <a:ext uri="{FF2B5EF4-FFF2-40B4-BE49-F238E27FC236}">
                <a16:creationId xmlns:a16="http://schemas.microsoft.com/office/drawing/2014/main" id="{A693A7D2-D270-448F-B552-D3F13B23B5D3}"/>
              </a:ext>
            </a:extLst>
          </p:cNvPr>
          <p:cNvGrpSpPr/>
          <p:nvPr/>
        </p:nvGrpSpPr>
        <p:grpSpPr>
          <a:xfrm>
            <a:off x="10304407" y="3123979"/>
            <a:ext cx="438951" cy="438952"/>
            <a:chOff x="10118066" y="2521894"/>
            <a:chExt cx="479795" cy="479796"/>
          </a:xfrm>
          <a:noFill/>
        </p:grpSpPr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EF20F9B-B747-4FAB-8980-BD7321A5FD84}"/>
                </a:ext>
              </a:extLst>
            </p:cNvPr>
            <p:cNvSpPr/>
            <p:nvPr/>
          </p:nvSpPr>
          <p:spPr>
            <a:xfrm>
              <a:off x="10412023" y="2815851"/>
              <a:ext cx="185838" cy="185839"/>
            </a:xfrm>
            <a:custGeom>
              <a:avLst/>
              <a:gdLst>
                <a:gd name="connsiteX0" fmla="*/ 87262 w 185838"/>
                <a:gd name="connsiteY0" fmla="*/ -134 h 185839"/>
                <a:gd name="connsiteX1" fmla="*/ 167517 w 185838"/>
                <a:gd name="connsiteY1" fmla="*/ 80148 h 185839"/>
                <a:gd name="connsiteX2" fmla="*/ 167517 w 185838"/>
                <a:gd name="connsiteY2" fmla="*/ 167594 h 185839"/>
                <a:gd name="connsiteX3" fmla="*/ 167517 w 185838"/>
                <a:gd name="connsiteY3" fmla="*/ 167594 h 185839"/>
                <a:gd name="connsiteX4" fmla="*/ 80071 w 185838"/>
                <a:gd name="connsiteY4" fmla="*/ 167594 h 185839"/>
                <a:gd name="connsiteX5" fmla="*/ -211 w 185838"/>
                <a:gd name="connsiteY5" fmla="*/ 87312 h 18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838" h="185839">
                  <a:moveTo>
                    <a:pt x="87262" y="-134"/>
                  </a:moveTo>
                  <a:lnTo>
                    <a:pt x="167517" y="80148"/>
                  </a:lnTo>
                  <a:cubicBezTo>
                    <a:pt x="191665" y="104297"/>
                    <a:pt x="191665" y="143445"/>
                    <a:pt x="167517" y="167594"/>
                  </a:cubicBezTo>
                  <a:lnTo>
                    <a:pt x="167517" y="167594"/>
                  </a:lnTo>
                  <a:cubicBezTo>
                    <a:pt x="143367" y="191743"/>
                    <a:pt x="104220" y="191743"/>
                    <a:pt x="80071" y="167594"/>
                  </a:cubicBezTo>
                  <a:lnTo>
                    <a:pt x="-211" y="87312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242F7E41-F739-47FA-8843-D2887B7143C6}"/>
                </a:ext>
              </a:extLst>
            </p:cNvPr>
            <p:cNvSpPr/>
            <p:nvPr/>
          </p:nvSpPr>
          <p:spPr>
            <a:xfrm>
              <a:off x="10118066" y="2521894"/>
              <a:ext cx="401997" cy="401997"/>
            </a:xfrm>
            <a:custGeom>
              <a:avLst/>
              <a:gdLst>
                <a:gd name="connsiteX0" fmla="*/ 200816 w 401997"/>
                <a:gd name="connsiteY0" fmla="*/ -134 h 401997"/>
                <a:gd name="connsiteX1" fmla="*/ -211 w 401997"/>
                <a:gd name="connsiteY1" fmla="*/ 200837 h 401997"/>
                <a:gd name="connsiteX2" fmla="*/ 200760 w 401997"/>
                <a:gd name="connsiteY2" fmla="*/ 401864 h 401997"/>
                <a:gd name="connsiteX3" fmla="*/ 401787 w 401997"/>
                <a:gd name="connsiteY3" fmla="*/ 200893 h 401997"/>
                <a:gd name="connsiteX4" fmla="*/ 401787 w 401997"/>
                <a:gd name="connsiteY4" fmla="*/ 200865 h 401997"/>
                <a:gd name="connsiteX5" fmla="*/ 200816 w 401997"/>
                <a:gd name="connsiteY5" fmla="*/ -134 h 40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97" h="401997">
                  <a:moveTo>
                    <a:pt x="200816" y="-134"/>
                  </a:moveTo>
                  <a:cubicBezTo>
                    <a:pt x="89809" y="-148"/>
                    <a:pt x="-183" y="89827"/>
                    <a:pt x="-211" y="200837"/>
                  </a:cubicBezTo>
                  <a:cubicBezTo>
                    <a:pt x="-239" y="311847"/>
                    <a:pt x="89753" y="401836"/>
                    <a:pt x="200760" y="401864"/>
                  </a:cubicBezTo>
                  <a:cubicBezTo>
                    <a:pt x="311767" y="401892"/>
                    <a:pt x="401759" y="311903"/>
                    <a:pt x="401787" y="200893"/>
                  </a:cubicBezTo>
                  <a:cubicBezTo>
                    <a:pt x="401787" y="200884"/>
                    <a:pt x="401787" y="200873"/>
                    <a:pt x="401787" y="200865"/>
                  </a:cubicBezTo>
                  <a:cubicBezTo>
                    <a:pt x="401759" y="89880"/>
                    <a:pt x="311795" y="-86"/>
                    <a:pt x="200816" y="-13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1AEF9C0-70EA-470A-B739-FC68CFFC5087}"/>
                </a:ext>
              </a:extLst>
            </p:cNvPr>
            <p:cNvSpPr/>
            <p:nvPr/>
          </p:nvSpPr>
          <p:spPr>
            <a:xfrm>
              <a:off x="10304038" y="2552647"/>
              <a:ext cx="15026" cy="643"/>
            </a:xfrm>
            <a:custGeom>
              <a:avLst/>
              <a:gdLst>
                <a:gd name="connsiteX0" fmla="*/ -211 w 15026"/>
                <a:gd name="connsiteY0" fmla="*/ 510 h 643"/>
                <a:gd name="connsiteX1" fmla="*/ 14815 w 15026"/>
                <a:gd name="connsiteY1" fmla="*/ -134 h 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26" h="643">
                  <a:moveTo>
                    <a:pt x="-211" y="510"/>
                  </a:moveTo>
                  <a:cubicBezTo>
                    <a:pt x="4742" y="90"/>
                    <a:pt x="9751" y="-134"/>
                    <a:pt x="14815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58D1F01D-A78E-4E45-88E9-EDB2D581FFD6}"/>
                </a:ext>
              </a:extLst>
            </p:cNvPr>
            <p:cNvSpPr/>
            <p:nvPr/>
          </p:nvSpPr>
          <p:spPr>
            <a:xfrm>
              <a:off x="10148819" y="2558887"/>
              <a:ext cx="124382" cy="164005"/>
            </a:xfrm>
            <a:custGeom>
              <a:avLst/>
              <a:gdLst>
                <a:gd name="connsiteX0" fmla="*/ -211 w 124382"/>
                <a:gd name="connsiteY0" fmla="*/ 163872 h 164005"/>
                <a:gd name="connsiteX1" fmla="*/ 124172 w 124382"/>
                <a:gd name="connsiteY1" fmla="*/ -134 h 1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382" h="164005">
                  <a:moveTo>
                    <a:pt x="-211" y="163872"/>
                  </a:moveTo>
                  <a:cubicBezTo>
                    <a:pt x="-183" y="87508"/>
                    <a:pt x="50633" y="20484"/>
                    <a:pt x="124172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0F4B42B1-C2F8-44E5-9A33-1608D9339332}"/>
                </a:ext>
              </a:extLst>
            </p:cNvPr>
            <p:cNvSpPr/>
            <p:nvPr/>
          </p:nvSpPr>
          <p:spPr>
            <a:xfrm>
              <a:off x="10202545" y="2730616"/>
              <a:ext cx="2798" cy="77399"/>
            </a:xfrm>
            <a:custGeom>
              <a:avLst/>
              <a:gdLst>
                <a:gd name="connsiteX0" fmla="*/ 0 w 2798"/>
                <a:gd name="connsiteY0" fmla="*/ 0 h 77399"/>
                <a:gd name="connsiteX1" fmla="*/ 0 w 2798"/>
                <a:gd name="connsiteY1" fmla="*/ 7740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77399">
                  <a:moveTo>
                    <a:pt x="0" y="0"/>
                  </a:moveTo>
                  <a:lnTo>
                    <a:pt x="0" y="7740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9D47525E-38BB-4EC9-B26A-ED54502A6B51}"/>
                </a:ext>
              </a:extLst>
            </p:cNvPr>
            <p:cNvSpPr/>
            <p:nvPr/>
          </p:nvSpPr>
          <p:spPr>
            <a:xfrm>
              <a:off x="10248968" y="2761592"/>
              <a:ext cx="2798" cy="46423"/>
            </a:xfrm>
            <a:custGeom>
              <a:avLst/>
              <a:gdLst>
                <a:gd name="connsiteX0" fmla="*/ 0 w 2798"/>
                <a:gd name="connsiteY0" fmla="*/ 0 h 46423"/>
                <a:gd name="connsiteX1" fmla="*/ 0 w 2798"/>
                <a:gd name="connsiteY1" fmla="*/ 46423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46423">
                  <a:moveTo>
                    <a:pt x="0" y="0"/>
                  </a:moveTo>
                  <a:lnTo>
                    <a:pt x="0" y="46423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1E6F802B-8B48-4755-A6F6-FD3BCDC9A5A7}"/>
                </a:ext>
              </a:extLst>
            </p:cNvPr>
            <p:cNvSpPr/>
            <p:nvPr/>
          </p:nvSpPr>
          <p:spPr>
            <a:xfrm>
              <a:off x="10295391" y="2715141"/>
              <a:ext cx="2798" cy="92874"/>
            </a:xfrm>
            <a:custGeom>
              <a:avLst/>
              <a:gdLst>
                <a:gd name="connsiteX0" fmla="*/ 0 w 2798"/>
                <a:gd name="connsiteY0" fmla="*/ 0 h 92874"/>
                <a:gd name="connsiteX1" fmla="*/ 0 w 2798"/>
                <a:gd name="connsiteY1" fmla="*/ 92874 h 9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92874">
                  <a:moveTo>
                    <a:pt x="0" y="0"/>
                  </a:moveTo>
                  <a:lnTo>
                    <a:pt x="0" y="92874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9A3BBE9-63CE-4281-9226-FAAB46237567}"/>
                </a:ext>
              </a:extLst>
            </p:cNvPr>
            <p:cNvSpPr/>
            <p:nvPr/>
          </p:nvSpPr>
          <p:spPr>
            <a:xfrm>
              <a:off x="10341814" y="2637769"/>
              <a:ext cx="2798" cy="170245"/>
            </a:xfrm>
            <a:custGeom>
              <a:avLst/>
              <a:gdLst>
                <a:gd name="connsiteX0" fmla="*/ 0 w 2798"/>
                <a:gd name="connsiteY0" fmla="*/ 0 h 170245"/>
                <a:gd name="connsiteX1" fmla="*/ 0 w 2798"/>
                <a:gd name="connsiteY1" fmla="*/ 170246 h 170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70245">
                  <a:moveTo>
                    <a:pt x="0" y="0"/>
                  </a:moveTo>
                  <a:lnTo>
                    <a:pt x="0" y="170246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7D6B9EAD-BD00-472E-B526-612FE8D3ADF1}"/>
                </a:ext>
              </a:extLst>
            </p:cNvPr>
            <p:cNvSpPr/>
            <p:nvPr/>
          </p:nvSpPr>
          <p:spPr>
            <a:xfrm>
              <a:off x="10388265" y="2668718"/>
              <a:ext cx="2798" cy="139297"/>
            </a:xfrm>
            <a:custGeom>
              <a:avLst/>
              <a:gdLst>
                <a:gd name="connsiteX0" fmla="*/ 0 w 2798"/>
                <a:gd name="connsiteY0" fmla="*/ 0 h 139297"/>
                <a:gd name="connsiteX1" fmla="*/ 0 w 2798"/>
                <a:gd name="connsiteY1" fmla="*/ 139297 h 139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139297">
                  <a:moveTo>
                    <a:pt x="0" y="0"/>
                  </a:moveTo>
                  <a:lnTo>
                    <a:pt x="0" y="139297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D7F21ED-23DC-40E1-8CF3-56A38EEF6C4F}"/>
                </a:ext>
              </a:extLst>
            </p:cNvPr>
            <p:cNvSpPr/>
            <p:nvPr/>
          </p:nvSpPr>
          <p:spPr>
            <a:xfrm>
              <a:off x="10434884" y="2746090"/>
              <a:ext cx="2798" cy="61925"/>
            </a:xfrm>
            <a:custGeom>
              <a:avLst/>
              <a:gdLst>
                <a:gd name="connsiteX0" fmla="*/ 0 w 2798"/>
                <a:gd name="connsiteY0" fmla="*/ 0 h 61925"/>
                <a:gd name="connsiteX1" fmla="*/ 0 w 2798"/>
                <a:gd name="connsiteY1" fmla="*/ 61925 h 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61925">
                  <a:moveTo>
                    <a:pt x="0" y="0"/>
                  </a:moveTo>
                  <a:lnTo>
                    <a:pt x="0" y="61925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1FD7513-F3BF-4A61-8E60-CA8033B1C777}"/>
                </a:ext>
              </a:extLst>
            </p:cNvPr>
            <p:cNvSpPr/>
            <p:nvPr/>
          </p:nvSpPr>
          <p:spPr>
            <a:xfrm>
              <a:off x="10187574" y="2808015"/>
              <a:ext cx="263008" cy="2798"/>
            </a:xfrm>
            <a:custGeom>
              <a:avLst/>
              <a:gdLst>
                <a:gd name="connsiteX0" fmla="*/ 0 w 263008"/>
                <a:gd name="connsiteY0" fmla="*/ 0 h 2798"/>
                <a:gd name="connsiteX1" fmla="*/ 263008 w 263008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008" h="2798">
                  <a:moveTo>
                    <a:pt x="0" y="0"/>
                  </a:moveTo>
                  <a:lnTo>
                    <a:pt x="263008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9" name="Freeform: Shape 688">
            <a:extLst>
              <a:ext uri="{FF2B5EF4-FFF2-40B4-BE49-F238E27FC236}">
                <a16:creationId xmlns:a16="http://schemas.microsoft.com/office/drawing/2014/main" id="{6E1D032C-DF3C-448C-A822-BE3954703247}"/>
              </a:ext>
            </a:extLst>
          </p:cNvPr>
          <p:cNvSpPr/>
          <p:nvPr/>
        </p:nvSpPr>
        <p:spPr>
          <a:xfrm rot="18900000">
            <a:off x="5429334" y="5043096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0" name="Graphic 431">
            <a:extLst>
              <a:ext uri="{FF2B5EF4-FFF2-40B4-BE49-F238E27FC236}">
                <a16:creationId xmlns:a16="http://schemas.microsoft.com/office/drawing/2014/main" id="{DAEF71DE-617C-4CF7-9977-D0D61780A203}"/>
              </a:ext>
            </a:extLst>
          </p:cNvPr>
          <p:cNvGrpSpPr/>
          <p:nvPr/>
        </p:nvGrpSpPr>
        <p:grpSpPr>
          <a:xfrm>
            <a:off x="5532609" y="5069253"/>
            <a:ext cx="438945" cy="382269"/>
            <a:chOff x="4902254" y="4648174"/>
            <a:chExt cx="479789" cy="417839"/>
          </a:xfrm>
          <a:noFill/>
        </p:grpSpPr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CA9662BB-F212-454E-A22E-29C662789474}"/>
                </a:ext>
              </a:extLst>
            </p:cNvPr>
            <p:cNvSpPr/>
            <p:nvPr/>
          </p:nvSpPr>
          <p:spPr>
            <a:xfrm>
              <a:off x="5320146" y="4826091"/>
              <a:ext cx="61897" cy="30976"/>
            </a:xfrm>
            <a:custGeom>
              <a:avLst/>
              <a:gdLst>
                <a:gd name="connsiteX0" fmla="*/ 0 w 61897"/>
                <a:gd name="connsiteY0" fmla="*/ 0 h 30976"/>
                <a:gd name="connsiteX1" fmla="*/ 30949 w 61897"/>
                <a:gd name="connsiteY1" fmla="*/ 30977 h 30976"/>
                <a:gd name="connsiteX2" fmla="*/ 61897 w 61897"/>
                <a:gd name="connsiteY2" fmla="*/ 0 h 3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897" h="30976">
                  <a:moveTo>
                    <a:pt x="0" y="0"/>
                  </a:moveTo>
                  <a:lnTo>
                    <a:pt x="30949" y="30977"/>
                  </a:lnTo>
                  <a:lnTo>
                    <a:pt x="61897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B04BAFF3-8AED-4F48-94B3-E77A3A7295B0}"/>
                </a:ext>
              </a:extLst>
            </p:cNvPr>
            <p:cNvSpPr/>
            <p:nvPr/>
          </p:nvSpPr>
          <p:spPr>
            <a:xfrm>
              <a:off x="5142176" y="4887848"/>
              <a:ext cx="206679" cy="178165"/>
            </a:xfrm>
            <a:custGeom>
              <a:avLst/>
              <a:gdLst>
                <a:gd name="connsiteX0" fmla="*/ 206469 w 206679"/>
                <a:gd name="connsiteY0" fmla="*/ -134 h 178165"/>
                <a:gd name="connsiteX1" fmla="*/ -211 w 206679"/>
                <a:gd name="connsiteY1" fmla="*/ 178031 h 17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679" h="178165">
                  <a:moveTo>
                    <a:pt x="206469" y="-134"/>
                  </a:moveTo>
                  <a:cubicBezTo>
                    <a:pt x="191196" y="102227"/>
                    <a:pt x="103294" y="178003"/>
                    <a:pt x="-211" y="178031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8B038516-E890-4E9A-B992-2CBBBF1ECED1}"/>
                </a:ext>
              </a:extLst>
            </p:cNvPr>
            <p:cNvSpPr/>
            <p:nvPr/>
          </p:nvSpPr>
          <p:spPr>
            <a:xfrm>
              <a:off x="4902254" y="4857067"/>
              <a:ext cx="61925" cy="30948"/>
            </a:xfrm>
            <a:custGeom>
              <a:avLst/>
              <a:gdLst>
                <a:gd name="connsiteX0" fmla="*/ 61925 w 61925"/>
                <a:gd name="connsiteY0" fmla="*/ 30949 h 30948"/>
                <a:gd name="connsiteX1" fmla="*/ 30949 w 61925"/>
                <a:gd name="connsiteY1" fmla="*/ 0 h 30948"/>
                <a:gd name="connsiteX2" fmla="*/ 0 w 61925"/>
                <a:gd name="connsiteY2" fmla="*/ 30949 h 3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925" h="30948">
                  <a:moveTo>
                    <a:pt x="61925" y="30949"/>
                  </a:moveTo>
                  <a:lnTo>
                    <a:pt x="30949" y="0"/>
                  </a:lnTo>
                  <a:lnTo>
                    <a:pt x="0" y="30949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DEA73EB-EB43-4F5C-B8B3-6A690787F5DD}"/>
                </a:ext>
              </a:extLst>
            </p:cNvPr>
            <p:cNvSpPr/>
            <p:nvPr/>
          </p:nvSpPr>
          <p:spPr>
            <a:xfrm>
              <a:off x="4933231" y="4857067"/>
              <a:ext cx="208945" cy="208945"/>
            </a:xfrm>
            <a:custGeom>
              <a:avLst/>
              <a:gdLst>
                <a:gd name="connsiteX0" fmla="*/ 208735 w 208945"/>
                <a:gd name="connsiteY0" fmla="*/ 208812 h 208945"/>
                <a:gd name="connsiteX1" fmla="*/ -211 w 208945"/>
                <a:gd name="connsiteY1" fmla="*/ -134 h 2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945" h="208945">
                  <a:moveTo>
                    <a:pt x="208735" y="208812"/>
                  </a:moveTo>
                  <a:cubicBezTo>
                    <a:pt x="93338" y="208812"/>
                    <a:pt x="-211" y="115266"/>
                    <a:pt x="-211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79CBE51-A1E9-48E0-A3E8-A36CB0D045CD}"/>
                </a:ext>
              </a:extLst>
            </p:cNvPr>
            <p:cNvSpPr/>
            <p:nvPr/>
          </p:nvSpPr>
          <p:spPr>
            <a:xfrm>
              <a:off x="4935469" y="4648174"/>
              <a:ext cx="415653" cy="208893"/>
            </a:xfrm>
            <a:custGeom>
              <a:avLst/>
              <a:gdLst>
                <a:gd name="connsiteX0" fmla="*/ -211 w 415653"/>
                <a:gd name="connsiteY0" fmla="*/ 177979 h 208893"/>
                <a:gd name="connsiteX1" fmla="*/ 237350 w 415653"/>
                <a:gd name="connsiteY1" fmla="*/ 2192 h 208893"/>
                <a:gd name="connsiteX2" fmla="*/ 415442 w 415653"/>
                <a:gd name="connsiteY2" fmla="*/ 208759 h 208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5653" h="208893">
                  <a:moveTo>
                    <a:pt x="-211" y="177979"/>
                  </a:moveTo>
                  <a:cubicBezTo>
                    <a:pt x="16845" y="63838"/>
                    <a:pt x="123206" y="-14877"/>
                    <a:pt x="237350" y="2192"/>
                  </a:cubicBezTo>
                  <a:cubicBezTo>
                    <a:pt x="339663" y="17471"/>
                    <a:pt x="415392" y="105308"/>
                    <a:pt x="415442" y="208759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A681F244-F927-4649-B356-EA65EC6A2E02}"/>
                </a:ext>
              </a:extLst>
            </p:cNvPr>
            <p:cNvSpPr/>
            <p:nvPr/>
          </p:nvSpPr>
          <p:spPr>
            <a:xfrm>
              <a:off x="5142148" y="4764193"/>
              <a:ext cx="2798" cy="77371"/>
            </a:xfrm>
            <a:custGeom>
              <a:avLst/>
              <a:gdLst>
                <a:gd name="connsiteX0" fmla="*/ 0 w 2798"/>
                <a:gd name="connsiteY0" fmla="*/ 77372 h 77371"/>
                <a:gd name="connsiteX1" fmla="*/ 0 w 2798"/>
                <a:gd name="connsiteY1" fmla="*/ 0 h 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77371">
                  <a:moveTo>
                    <a:pt x="0" y="77372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2B540ACD-E469-43D9-8EB2-49EAE6F7FCF5}"/>
                </a:ext>
              </a:extLst>
            </p:cNvPr>
            <p:cNvSpPr/>
            <p:nvPr/>
          </p:nvSpPr>
          <p:spPr>
            <a:xfrm>
              <a:off x="5057025" y="4872542"/>
              <a:ext cx="2798" cy="77371"/>
            </a:xfrm>
            <a:custGeom>
              <a:avLst/>
              <a:gdLst>
                <a:gd name="connsiteX0" fmla="*/ 0 w 2798"/>
                <a:gd name="connsiteY0" fmla="*/ 77372 h 77371"/>
                <a:gd name="connsiteX1" fmla="*/ 0 w 2798"/>
                <a:gd name="connsiteY1" fmla="*/ 0 h 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77371">
                  <a:moveTo>
                    <a:pt x="0" y="77372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4074D86F-7832-4A6B-B523-8AD4CD7F2E9C}"/>
                </a:ext>
              </a:extLst>
            </p:cNvPr>
            <p:cNvSpPr/>
            <p:nvPr/>
          </p:nvSpPr>
          <p:spPr>
            <a:xfrm>
              <a:off x="5033828" y="4764193"/>
              <a:ext cx="46423" cy="77399"/>
            </a:xfrm>
            <a:custGeom>
              <a:avLst/>
              <a:gdLst>
                <a:gd name="connsiteX0" fmla="*/ 30949 w 46423"/>
                <a:gd name="connsiteY0" fmla="*/ 0 h 77399"/>
                <a:gd name="connsiteX1" fmla="*/ 46423 w 46423"/>
                <a:gd name="connsiteY1" fmla="*/ 0 h 77399"/>
                <a:gd name="connsiteX2" fmla="*/ 46423 w 46423"/>
                <a:gd name="connsiteY2" fmla="*/ 77400 h 77399"/>
                <a:gd name="connsiteX3" fmla="*/ 30949 w 46423"/>
                <a:gd name="connsiteY3" fmla="*/ 77400 h 77399"/>
                <a:gd name="connsiteX4" fmla="*/ 15474 w 46423"/>
                <a:gd name="connsiteY4" fmla="*/ 77400 h 77399"/>
                <a:gd name="connsiteX5" fmla="*/ 0 w 46423"/>
                <a:gd name="connsiteY5" fmla="*/ 77400 h 77399"/>
                <a:gd name="connsiteX6" fmla="*/ 0 w 46423"/>
                <a:gd name="connsiteY6" fmla="*/ 0 h 77399"/>
                <a:gd name="connsiteX7" fmla="*/ 15474 w 46423"/>
                <a:gd name="connsiteY7" fmla="*/ 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423" h="77399">
                  <a:moveTo>
                    <a:pt x="30949" y="0"/>
                  </a:moveTo>
                  <a:cubicBezTo>
                    <a:pt x="39495" y="0"/>
                    <a:pt x="46423" y="0"/>
                    <a:pt x="46423" y="0"/>
                  </a:cubicBezTo>
                  <a:lnTo>
                    <a:pt x="46423" y="77400"/>
                  </a:lnTo>
                  <a:cubicBezTo>
                    <a:pt x="46423" y="77400"/>
                    <a:pt x="39495" y="77400"/>
                    <a:pt x="30949" y="77400"/>
                  </a:cubicBezTo>
                  <a:lnTo>
                    <a:pt x="15474" y="77400"/>
                  </a:lnTo>
                  <a:cubicBezTo>
                    <a:pt x="6928" y="77400"/>
                    <a:pt x="0" y="77400"/>
                    <a:pt x="0" y="77400"/>
                  </a:cubicBezTo>
                  <a:lnTo>
                    <a:pt x="0" y="0"/>
                  </a:lnTo>
                  <a:cubicBezTo>
                    <a:pt x="0" y="0"/>
                    <a:pt x="6928" y="0"/>
                    <a:pt x="15474" y="0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25AC640E-5B44-4015-8C2C-3DAE8CF57F49}"/>
                </a:ext>
              </a:extLst>
            </p:cNvPr>
            <p:cNvSpPr/>
            <p:nvPr/>
          </p:nvSpPr>
          <p:spPr>
            <a:xfrm>
              <a:off x="5204074" y="4764193"/>
              <a:ext cx="46423" cy="77399"/>
            </a:xfrm>
            <a:custGeom>
              <a:avLst/>
              <a:gdLst>
                <a:gd name="connsiteX0" fmla="*/ 30949 w 46423"/>
                <a:gd name="connsiteY0" fmla="*/ 0 h 77399"/>
                <a:gd name="connsiteX1" fmla="*/ 46423 w 46423"/>
                <a:gd name="connsiteY1" fmla="*/ 0 h 77399"/>
                <a:gd name="connsiteX2" fmla="*/ 46423 w 46423"/>
                <a:gd name="connsiteY2" fmla="*/ 77400 h 77399"/>
                <a:gd name="connsiteX3" fmla="*/ 30949 w 46423"/>
                <a:gd name="connsiteY3" fmla="*/ 77400 h 77399"/>
                <a:gd name="connsiteX4" fmla="*/ 15474 w 46423"/>
                <a:gd name="connsiteY4" fmla="*/ 77400 h 77399"/>
                <a:gd name="connsiteX5" fmla="*/ 0 w 46423"/>
                <a:gd name="connsiteY5" fmla="*/ 77400 h 77399"/>
                <a:gd name="connsiteX6" fmla="*/ 0 w 46423"/>
                <a:gd name="connsiteY6" fmla="*/ 0 h 77399"/>
                <a:gd name="connsiteX7" fmla="*/ 15474 w 46423"/>
                <a:gd name="connsiteY7" fmla="*/ 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423" h="77399">
                  <a:moveTo>
                    <a:pt x="30949" y="0"/>
                  </a:moveTo>
                  <a:cubicBezTo>
                    <a:pt x="39495" y="0"/>
                    <a:pt x="46423" y="0"/>
                    <a:pt x="46423" y="0"/>
                  </a:cubicBezTo>
                  <a:lnTo>
                    <a:pt x="46423" y="77400"/>
                  </a:lnTo>
                  <a:cubicBezTo>
                    <a:pt x="46423" y="77400"/>
                    <a:pt x="39495" y="77400"/>
                    <a:pt x="30949" y="77400"/>
                  </a:cubicBezTo>
                  <a:lnTo>
                    <a:pt x="15474" y="77400"/>
                  </a:lnTo>
                  <a:cubicBezTo>
                    <a:pt x="6928" y="77400"/>
                    <a:pt x="0" y="77400"/>
                    <a:pt x="0" y="77400"/>
                  </a:cubicBezTo>
                  <a:lnTo>
                    <a:pt x="0" y="0"/>
                  </a:lnTo>
                  <a:cubicBezTo>
                    <a:pt x="0" y="0"/>
                    <a:pt x="6928" y="0"/>
                    <a:pt x="15474" y="0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5DB7FFB-7401-4900-8F66-2D877346E286}"/>
                </a:ext>
              </a:extLst>
            </p:cNvPr>
            <p:cNvSpPr/>
            <p:nvPr/>
          </p:nvSpPr>
          <p:spPr>
            <a:xfrm>
              <a:off x="5204074" y="4872542"/>
              <a:ext cx="46423" cy="77399"/>
            </a:xfrm>
            <a:custGeom>
              <a:avLst/>
              <a:gdLst>
                <a:gd name="connsiteX0" fmla="*/ 30949 w 46423"/>
                <a:gd name="connsiteY0" fmla="*/ 0 h 77399"/>
                <a:gd name="connsiteX1" fmla="*/ 46423 w 46423"/>
                <a:gd name="connsiteY1" fmla="*/ 0 h 77399"/>
                <a:gd name="connsiteX2" fmla="*/ 46423 w 46423"/>
                <a:gd name="connsiteY2" fmla="*/ 77400 h 77399"/>
                <a:gd name="connsiteX3" fmla="*/ 30949 w 46423"/>
                <a:gd name="connsiteY3" fmla="*/ 77400 h 77399"/>
                <a:gd name="connsiteX4" fmla="*/ 15474 w 46423"/>
                <a:gd name="connsiteY4" fmla="*/ 77400 h 77399"/>
                <a:gd name="connsiteX5" fmla="*/ 0 w 46423"/>
                <a:gd name="connsiteY5" fmla="*/ 77400 h 77399"/>
                <a:gd name="connsiteX6" fmla="*/ 0 w 46423"/>
                <a:gd name="connsiteY6" fmla="*/ 0 h 77399"/>
                <a:gd name="connsiteX7" fmla="*/ 15474 w 46423"/>
                <a:gd name="connsiteY7" fmla="*/ 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423" h="77399">
                  <a:moveTo>
                    <a:pt x="30949" y="0"/>
                  </a:moveTo>
                  <a:cubicBezTo>
                    <a:pt x="39495" y="0"/>
                    <a:pt x="46423" y="0"/>
                    <a:pt x="46423" y="0"/>
                  </a:cubicBezTo>
                  <a:lnTo>
                    <a:pt x="46423" y="77400"/>
                  </a:lnTo>
                  <a:cubicBezTo>
                    <a:pt x="46423" y="77400"/>
                    <a:pt x="39495" y="77400"/>
                    <a:pt x="30949" y="77400"/>
                  </a:cubicBezTo>
                  <a:lnTo>
                    <a:pt x="15474" y="77400"/>
                  </a:lnTo>
                  <a:cubicBezTo>
                    <a:pt x="6928" y="77400"/>
                    <a:pt x="0" y="77400"/>
                    <a:pt x="0" y="77400"/>
                  </a:cubicBezTo>
                  <a:lnTo>
                    <a:pt x="0" y="0"/>
                  </a:lnTo>
                  <a:cubicBezTo>
                    <a:pt x="0" y="0"/>
                    <a:pt x="6928" y="0"/>
                    <a:pt x="15474" y="0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570C1E3C-F919-4997-96A3-2A1ED488082E}"/>
                </a:ext>
              </a:extLst>
            </p:cNvPr>
            <p:cNvSpPr/>
            <p:nvPr/>
          </p:nvSpPr>
          <p:spPr>
            <a:xfrm>
              <a:off x="5118951" y="4872542"/>
              <a:ext cx="46423" cy="77399"/>
            </a:xfrm>
            <a:custGeom>
              <a:avLst/>
              <a:gdLst>
                <a:gd name="connsiteX0" fmla="*/ 30949 w 46423"/>
                <a:gd name="connsiteY0" fmla="*/ 0 h 77399"/>
                <a:gd name="connsiteX1" fmla="*/ 46423 w 46423"/>
                <a:gd name="connsiteY1" fmla="*/ 0 h 77399"/>
                <a:gd name="connsiteX2" fmla="*/ 46423 w 46423"/>
                <a:gd name="connsiteY2" fmla="*/ 77400 h 77399"/>
                <a:gd name="connsiteX3" fmla="*/ 30949 w 46423"/>
                <a:gd name="connsiteY3" fmla="*/ 77400 h 77399"/>
                <a:gd name="connsiteX4" fmla="*/ 15474 w 46423"/>
                <a:gd name="connsiteY4" fmla="*/ 77400 h 77399"/>
                <a:gd name="connsiteX5" fmla="*/ 0 w 46423"/>
                <a:gd name="connsiteY5" fmla="*/ 77400 h 77399"/>
                <a:gd name="connsiteX6" fmla="*/ 0 w 46423"/>
                <a:gd name="connsiteY6" fmla="*/ 0 h 77399"/>
                <a:gd name="connsiteX7" fmla="*/ 15474 w 46423"/>
                <a:gd name="connsiteY7" fmla="*/ 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423" h="77399">
                  <a:moveTo>
                    <a:pt x="30949" y="0"/>
                  </a:moveTo>
                  <a:cubicBezTo>
                    <a:pt x="39495" y="0"/>
                    <a:pt x="46423" y="0"/>
                    <a:pt x="46423" y="0"/>
                  </a:cubicBezTo>
                  <a:lnTo>
                    <a:pt x="46423" y="77400"/>
                  </a:lnTo>
                  <a:cubicBezTo>
                    <a:pt x="46423" y="77400"/>
                    <a:pt x="39495" y="77400"/>
                    <a:pt x="30949" y="77400"/>
                  </a:cubicBezTo>
                  <a:lnTo>
                    <a:pt x="15474" y="77400"/>
                  </a:lnTo>
                  <a:cubicBezTo>
                    <a:pt x="6928" y="77400"/>
                    <a:pt x="0" y="77400"/>
                    <a:pt x="0" y="77400"/>
                  </a:cubicBezTo>
                  <a:lnTo>
                    <a:pt x="0" y="0"/>
                  </a:lnTo>
                  <a:cubicBezTo>
                    <a:pt x="0" y="0"/>
                    <a:pt x="6928" y="0"/>
                    <a:pt x="15474" y="0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2" name="Freeform: Shape 701">
            <a:extLst>
              <a:ext uri="{FF2B5EF4-FFF2-40B4-BE49-F238E27FC236}">
                <a16:creationId xmlns:a16="http://schemas.microsoft.com/office/drawing/2014/main" id="{0736DAA5-DE29-4C93-852D-D5B333075CB9}"/>
              </a:ext>
            </a:extLst>
          </p:cNvPr>
          <p:cNvSpPr/>
          <p:nvPr/>
        </p:nvSpPr>
        <p:spPr>
          <a:xfrm rot="18900000">
            <a:off x="6230063" y="5043099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03" name="Graphic 431">
            <a:extLst>
              <a:ext uri="{FF2B5EF4-FFF2-40B4-BE49-F238E27FC236}">
                <a16:creationId xmlns:a16="http://schemas.microsoft.com/office/drawing/2014/main" id="{8EBE58DB-78A7-4F41-BC71-691919344D12}"/>
              </a:ext>
            </a:extLst>
          </p:cNvPr>
          <p:cNvGrpSpPr/>
          <p:nvPr/>
        </p:nvGrpSpPr>
        <p:grpSpPr>
          <a:xfrm>
            <a:off x="6345398" y="5040839"/>
            <a:ext cx="438945" cy="438997"/>
            <a:chOff x="5790673" y="4617117"/>
            <a:chExt cx="479789" cy="479845"/>
          </a:xfrm>
          <a:noFill/>
        </p:grpSpPr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1A7C0C42-C08C-4D33-A14F-7C21EB9BFE3D}"/>
                </a:ext>
              </a:extLst>
            </p:cNvPr>
            <p:cNvSpPr/>
            <p:nvPr/>
          </p:nvSpPr>
          <p:spPr>
            <a:xfrm>
              <a:off x="5790673" y="4617117"/>
              <a:ext cx="417863" cy="386915"/>
            </a:xfrm>
            <a:custGeom>
              <a:avLst/>
              <a:gdLst>
                <a:gd name="connsiteX0" fmla="*/ -211 w 417863"/>
                <a:gd name="connsiteY0" fmla="*/ 146887 h 386915"/>
                <a:gd name="connsiteX1" fmla="*/ -211 w 417863"/>
                <a:gd name="connsiteY1" fmla="*/ 239761 h 386915"/>
                <a:gd name="connsiteX2" fmla="*/ 208707 w 417863"/>
                <a:gd name="connsiteY2" fmla="*/ 386781 h 386915"/>
                <a:gd name="connsiteX3" fmla="*/ 208707 w 417863"/>
                <a:gd name="connsiteY3" fmla="*/ 146887 h 386915"/>
                <a:gd name="connsiteX4" fmla="*/ 417653 w 417863"/>
                <a:gd name="connsiteY4" fmla="*/ 146887 h 386915"/>
                <a:gd name="connsiteX5" fmla="*/ 208707 w 417863"/>
                <a:gd name="connsiteY5" fmla="*/ -134 h 386915"/>
                <a:gd name="connsiteX6" fmla="*/ -211 w 417863"/>
                <a:gd name="connsiteY6" fmla="*/ 146887 h 386915"/>
                <a:gd name="connsiteX7" fmla="*/ 208707 w 417863"/>
                <a:gd name="connsiteY7" fmla="*/ 293935 h 38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863" h="386915">
                  <a:moveTo>
                    <a:pt x="-211" y="146887"/>
                  </a:moveTo>
                  <a:lnTo>
                    <a:pt x="-211" y="239761"/>
                  </a:lnTo>
                  <a:cubicBezTo>
                    <a:pt x="-211" y="320910"/>
                    <a:pt x="93335" y="386781"/>
                    <a:pt x="208707" y="386781"/>
                  </a:cubicBezTo>
                  <a:lnTo>
                    <a:pt x="208707" y="146887"/>
                  </a:lnTo>
                  <a:lnTo>
                    <a:pt x="417653" y="146887"/>
                  </a:lnTo>
                  <a:cubicBezTo>
                    <a:pt x="417653" y="65737"/>
                    <a:pt x="324107" y="-134"/>
                    <a:pt x="208707" y="-134"/>
                  </a:cubicBezTo>
                  <a:cubicBezTo>
                    <a:pt x="93307" y="-134"/>
                    <a:pt x="-211" y="65737"/>
                    <a:pt x="-211" y="146887"/>
                  </a:cubicBezTo>
                  <a:cubicBezTo>
                    <a:pt x="-211" y="228036"/>
                    <a:pt x="93335" y="293935"/>
                    <a:pt x="208707" y="293935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6E035AEA-1374-4B2E-B134-BDEE16974A3B}"/>
                </a:ext>
              </a:extLst>
            </p:cNvPr>
            <p:cNvSpPr/>
            <p:nvPr/>
          </p:nvSpPr>
          <p:spPr>
            <a:xfrm>
              <a:off x="6061516" y="4857067"/>
              <a:ext cx="208945" cy="239894"/>
            </a:xfrm>
            <a:custGeom>
              <a:avLst/>
              <a:gdLst>
                <a:gd name="connsiteX0" fmla="*/ 208735 w 208945"/>
                <a:gd name="connsiteY0" fmla="*/ 92740 h 239894"/>
                <a:gd name="connsiteX1" fmla="*/ -211 w 208945"/>
                <a:gd name="connsiteY1" fmla="*/ 239761 h 239894"/>
                <a:gd name="connsiteX2" fmla="*/ -211 w 208945"/>
                <a:gd name="connsiteY2" fmla="*/ 146887 h 239894"/>
                <a:gd name="connsiteX3" fmla="*/ 208735 w 208945"/>
                <a:gd name="connsiteY3" fmla="*/ -134 h 23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45" h="239894">
                  <a:moveTo>
                    <a:pt x="208735" y="92740"/>
                  </a:moveTo>
                  <a:cubicBezTo>
                    <a:pt x="208735" y="173890"/>
                    <a:pt x="115189" y="239761"/>
                    <a:pt x="-211" y="239761"/>
                  </a:cubicBezTo>
                  <a:lnTo>
                    <a:pt x="-211" y="146887"/>
                  </a:lnTo>
                  <a:cubicBezTo>
                    <a:pt x="115189" y="146887"/>
                    <a:pt x="208735" y="81072"/>
                    <a:pt x="208735" y="-134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2DA0AA8A-408C-4986-B362-6D41D0DE6244}"/>
                </a:ext>
              </a:extLst>
            </p:cNvPr>
            <p:cNvSpPr/>
            <p:nvPr/>
          </p:nvSpPr>
          <p:spPr>
            <a:xfrm>
              <a:off x="6061488" y="4857067"/>
              <a:ext cx="208945" cy="147020"/>
            </a:xfrm>
            <a:custGeom>
              <a:avLst/>
              <a:gdLst>
                <a:gd name="connsiteX0" fmla="*/ 0 w 208945"/>
                <a:gd name="connsiteY0" fmla="*/ 147021 h 147020"/>
                <a:gd name="connsiteX1" fmla="*/ 0 w 208945"/>
                <a:gd name="connsiteY1" fmla="*/ 0 h 147020"/>
                <a:gd name="connsiteX2" fmla="*/ 208946 w 208945"/>
                <a:gd name="connsiteY2" fmla="*/ 0 h 14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45" h="147020">
                  <a:moveTo>
                    <a:pt x="0" y="147021"/>
                  </a:moveTo>
                  <a:lnTo>
                    <a:pt x="0" y="0"/>
                  </a:lnTo>
                  <a:lnTo>
                    <a:pt x="208946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03695A8-F828-4108-986E-933A5F2441D8}"/>
                </a:ext>
              </a:extLst>
            </p:cNvPr>
            <p:cNvSpPr/>
            <p:nvPr/>
          </p:nvSpPr>
          <p:spPr>
            <a:xfrm>
              <a:off x="6208536" y="4764193"/>
              <a:ext cx="2798" cy="61897"/>
            </a:xfrm>
            <a:custGeom>
              <a:avLst/>
              <a:gdLst>
                <a:gd name="connsiteX0" fmla="*/ 0 w 2798"/>
                <a:gd name="connsiteY0" fmla="*/ 0 h 61897"/>
                <a:gd name="connsiteX1" fmla="*/ 0 w 2798"/>
                <a:gd name="connsiteY1" fmla="*/ 61898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61897">
                  <a:moveTo>
                    <a:pt x="0" y="0"/>
                  </a:moveTo>
                  <a:lnTo>
                    <a:pt x="0" y="61898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11C5CB60-2D70-456E-9892-552B14119EAD}"/>
                </a:ext>
              </a:extLst>
            </p:cNvPr>
            <p:cNvSpPr/>
            <p:nvPr/>
          </p:nvSpPr>
          <p:spPr>
            <a:xfrm>
              <a:off x="5999590" y="4857067"/>
              <a:ext cx="30948" cy="2798"/>
            </a:xfrm>
            <a:custGeom>
              <a:avLst/>
              <a:gdLst>
                <a:gd name="connsiteX0" fmla="*/ 0 w 30948"/>
                <a:gd name="connsiteY0" fmla="*/ 0 h 2798"/>
                <a:gd name="connsiteX1" fmla="*/ 30949 w 30948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48" h="2798">
                  <a:moveTo>
                    <a:pt x="0" y="0"/>
                  </a:moveTo>
                  <a:lnTo>
                    <a:pt x="30949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9" name="Freeform: Shape 708">
            <a:extLst>
              <a:ext uri="{FF2B5EF4-FFF2-40B4-BE49-F238E27FC236}">
                <a16:creationId xmlns:a16="http://schemas.microsoft.com/office/drawing/2014/main" id="{370870B5-6A56-4761-913C-4344644BAD0D}"/>
              </a:ext>
            </a:extLst>
          </p:cNvPr>
          <p:cNvSpPr/>
          <p:nvPr/>
        </p:nvSpPr>
        <p:spPr>
          <a:xfrm rot="18900000">
            <a:off x="7912189" y="5043102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0" name="Graphic 431">
            <a:extLst>
              <a:ext uri="{FF2B5EF4-FFF2-40B4-BE49-F238E27FC236}">
                <a16:creationId xmlns:a16="http://schemas.microsoft.com/office/drawing/2014/main" id="{848FFA6C-C7F1-4167-998D-043B7BBCCF14}"/>
              </a:ext>
            </a:extLst>
          </p:cNvPr>
          <p:cNvGrpSpPr/>
          <p:nvPr/>
        </p:nvGrpSpPr>
        <p:grpSpPr>
          <a:xfrm>
            <a:off x="8044002" y="5040891"/>
            <a:ext cx="439075" cy="438945"/>
            <a:chOff x="7647332" y="4617173"/>
            <a:chExt cx="479931" cy="479789"/>
          </a:xfrm>
          <a:noFill/>
        </p:grpSpPr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E057158B-A324-4750-9510-DC40067C5FA6}"/>
                </a:ext>
              </a:extLst>
            </p:cNvPr>
            <p:cNvSpPr/>
            <p:nvPr/>
          </p:nvSpPr>
          <p:spPr>
            <a:xfrm>
              <a:off x="7678349" y="4973139"/>
              <a:ext cx="77371" cy="77371"/>
            </a:xfrm>
            <a:custGeom>
              <a:avLst/>
              <a:gdLst>
                <a:gd name="connsiteX0" fmla="*/ 77372 w 77371"/>
                <a:gd name="connsiteY0" fmla="*/ 0 h 77371"/>
                <a:gd name="connsiteX1" fmla="*/ 0 w 77371"/>
                <a:gd name="connsiteY1" fmla="*/ 0 h 77371"/>
                <a:gd name="connsiteX2" fmla="*/ 0 w 77371"/>
                <a:gd name="connsiteY2" fmla="*/ 77372 h 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71" h="77371">
                  <a:moveTo>
                    <a:pt x="77372" y="0"/>
                  </a:moveTo>
                  <a:lnTo>
                    <a:pt x="0" y="0"/>
                  </a:lnTo>
                  <a:lnTo>
                    <a:pt x="0" y="77372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1A9FFD1-37F6-4C9A-B9AD-1A507FB7BA56}"/>
                </a:ext>
              </a:extLst>
            </p:cNvPr>
            <p:cNvSpPr/>
            <p:nvPr/>
          </p:nvSpPr>
          <p:spPr>
            <a:xfrm>
              <a:off x="8018841" y="4663596"/>
              <a:ext cx="77399" cy="77371"/>
            </a:xfrm>
            <a:custGeom>
              <a:avLst/>
              <a:gdLst>
                <a:gd name="connsiteX0" fmla="*/ 0 w 77399"/>
                <a:gd name="connsiteY0" fmla="*/ 77372 h 77371"/>
                <a:gd name="connsiteX1" fmla="*/ 77400 w 77399"/>
                <a:gd name="connsiteY1" fmla="*/ 77372 h 77371"/>
                <a:gd name="connsiteX2" fmla="*/ 77400 w 77399"/>
                <a:gd name="connsiteY2" fmla="*/ 0 h 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399" h="77371">
                  <a:moveTo>
                    <a:pt x="0" y="77372"/>
                  </a:moveTo>
                  <a:lnTo>
                    <a:pt x="77400" y="77372"/>
                  </a:lnTo>
                  <a:lnTo>
                    <a:pt x="77400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EB8DCF5A-7624-4794-8CE6-3D4964E2A34B}"/>
                </a:ext>
              </a:extLst>
            </p:cNvPr>
            <p:cNvSpPr/>
            <p:nvPr/>
          </p:nvSpPr>
          <p:spPr>
            <a:xfrm>
              <a:off x="7647332" y="4617173"/>
              <a:ext cx="448909" cy="325017"/>
            </a:xfrm>
            <a:custGeom>
              <a:avLst/>
              <a:gdLst>
                <a:gd name="connsiteX0" fmla="*/ 15416 w 448909"/>
                <a:gd name="connsiteY0" fmla="*/ 324884 h 325017"/>
                <a:gd name="connsiteX1" fmla="*/ 154853 w 448909"/>
                <a:gd name="connsiteY1" fmla="*/ 15425 h 325017"/>
                <a:gd name="connsiteX2" fmla="*/ 239752 w 448909"/>
                <a:gd name="connsiteY2" fmla="*/ -134 h 325017"/>
                <a:gd name="connsiteX3" fmla="*/ 448698 w 448909"/>
                <a:gd name="connsiteY3" fmla="*/ 123689 h 32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909" h="325017">
                  <a:moveTo>
                    <a:pt x="15416" y="324884"/>
                  </a:moveTo>
                  <a:cubicBezTo>
                    <a:pt x="-31538" y="200921"/>
                    <a:pt x="30891" y="62379"/>
                    <a:pt x="154853" y="15425"/>
                  </a:cubicBezTo>
                  <a:cubicBezTo>
                    <a:pt x="181968" y="5155"/>
                    <a:pt x="210735" y="-134"/>
                    <a:pt x="239752" y="-134"/>
                  </a:cubicBezTo>
                  <a:cubicBezTo>
                    <a:pt x="329968" y="-134"/>
                    <a:pt x="407648" y="50235"/>
                    <a:pt x="448698" y="123689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4BC875B6-FAC3-4217-8FC0-7623C6EC4F08}"/>
                </a:ext>
              </a:extLst>
            </p:cNvPr>
            <p:cNvSpPr/>
            <p:nvPr/>
          </p:nvSpPr>
          <p:spPr>
            <a:xfrm>
              <a:off x="7678349" y="4771944"/>
              <a:ext cx="448914" cy="325017"/>
            </a:xfrm>
            <a:custGeom>
              <a:avLst/>
              <a:gdLst>
                <a:gd name="connsiteX0" fmla="*/ 433100 w 448914"/>
                <a:gd name="connsiteY0" fmla="*/ -134 h 325017"/>
                <a:gd name="connsiteX1" fmla="*/ 293523 w 448914"/>
                <a:gd name="connsiteY1" fmla="*/ 309353 h 325017"/>
                <a:gd name="connsiteX2" fmla="*/ 208735 w 448914"/>
                <a:gd name="connsiteY2" fmla="*/ 324883 h 325017"/>
                <a:gd name="connsiteX3" fmla="*/ -211 w 448914"/>
                <a:gd name="connsiteY3" fmla="*/ 201061 h 325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914" h="325017">
                  <a:moveTo>
                    <a:pt x="433100" y="-134"/>
                  </a:moveTo>
                  <a:cubicBezTo>
                    <a:pt x="480026" y="123857"/>
                    <a:pt x="417541" y="262427"/>
                    <a:pt x="293523" y="309353"/>
                  </a:cubicBezTo>
                  <a:cubicBezTo>
                    <a:pt x="266435" y="319595"/>
                    <a:pt x="237697" y="324856"/>
                    <a:pt x="208735" y="324883"/>
                  </a:cubicBezTo>
                  <a:cubicBezTo>
                    <a:pt x="118547" y="324883"/>
                    <a:pt x="40840" y="274515"/>
                    <a:pt x="-211" y="201061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91866032-77CC-4D92-A5EF-C936EABB774C}"/>
                </a:ext>
              </a:extLst>
            </p:cNvPr>
            <p:cNvSpPr/>
            <p:nvPr/>
          </p:nvSpPr>
          <p:spPr>
            <a:xfrm>
              <a:off x="7794449" y="4864791"/>
              <a:ext cx="61897" cy="77399"/>
            </a:xfrm>
            <a:custGeom>
              <a:avLst/>
              <a:gdLst>
                <a:gd name="connsiteX0" fmla="*/ 0 w 61897"/>
                <a:gd name="connsiteY0" fmla="*/ 77400 h 77399"/>
                <a:gd name="connsiteX1" fmla="*/ 0 w 61897"/>
                <a:gd name="connsiteY1" fmla="*/ 0 h 77399"/>
                <a:gd name="connsiteX2" fmla="*/ 61897 w 61897"/>
                <a:gd name="connsiteY2" fmla="*/ 0 h 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897" h="77399">
                  <a:moveTo>
                    <a:pt x="0" y="77400"/>
                  </a:moveTo>
                  <a:lnTo>
                    <a:pt x="0" y="0"/>
                  </a:lnTo>
                  <a:lnTo>
                    <a:pt x="61897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5DC0B768-84E4-4C48-B95F-44F328094318}"/>
                </a:ext>
              </a:extLst>
            </p:cNvPr>
            <p:cNvSpPr/>
            <p:nvPr/>
          </p:nvSpPr>
          <p:spPr>
            <a:xfrm>
              <a:off x="7855926" y="4771917"/>
              <a:ext cx="62317" cy="170273"/>
            </a:xfrm>
            <a:custGeom>
              <a:avLst/>
              <a:gdLst>
                <a:gd name="connsiteX0" fmla="*/ 0 w 62317"/>
                <a:gd name="connsiteY0" fmla="*/ 170274 h 170273"/>
                <a:gd name="connsiteX1" fmla="*/ 0 w 62317"/>
                <a:gd name="connsiteY1" fmla="*/ 0 h 170273"/>
                <a:gd name="connsiteX2" fmla="*/ 62317 w 62317"/>
                <a:gd name="connsiteY2" fmla="*/ 0 h 170273"/>
                <a:gd name="connsiteX3" fmla="*/ 62317 w 62317"/>
                <a:gd name="connsiteY3" fmla="*/ 170274 h 17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317" h="170273">
                  <a:moveTo>
                    <a:pt x="0" y="170274"/>
                  </a:moveTo>
                  <a:lnTo>
                    <a:pt x="0" y="0"/>
                  </a:lnTo>
                  <a:lnTo>
                    <a:pt x="62317" y="0"/>
                  </a:lnTo>
                  <a:lnTo>
                    <a:pt x="62317" y="17027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B03AD8FA-0803-4F78-A95C-3E60F47C9E39}"/>
                </a:ext>
              </a:extLst>
            </p:cNvPr>
            <p:cNvSpPr/>
            <p:nvPr/>
          </p:nvSpPr>
          <p:spPr>
            <a:xfrm>
              <a:off x="7918244" y="4818368"/>
              <a:ext cx="61925" cy="123822"/>
            </a:xfrm>
            <a:custGeom>
              <a:avLst/>
              <a:gdLst>
                <a:gd name="connsiteX0" fmla="*/ 61925 w 61925"/>
                <a:gd name="connsiteY0" fmla="*/ 123823 h 123822"/>
                <a:gd name="connsiteX1" fmla="*/ 61925 w 61925"/>
                <a:gd name="connsiteY1" fmla="*/ 0 h 123822"/>
                <a:gd name="connsiteX2" fmla="*/ 0 w 61925"/>
                <a:gd name="connsiteY2" fmla="*/ 0 h 12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925" h="123822">
                  <a:moveTo>
                    <a:pt x="61925" y="123823"/>
                  </a:moveTo>
                  <a:lnTo>
                    <a:pt x="61925" y="0"/>
                  </a:lnTo>
                  <a:lnTo>
                    <a:pt x="0" y="0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0184B03-6B66-43B9-A242-1B7A98B2ECE5}"/>
                </a:ext>
              </a:extLst>
            </p:cNvPr>
            <p:cNvSpPr/>
            <p:nvPr/>
          </p:nvSpPr>
          <p:spPr>
            <a:xfrm>
              <a:off x="7778946" y="4942190"/>
              <a:ext cx="216669" cy="2798"/>
            </a:xfrm>
            <a:custGeom>
              <a:avLst/>
              <a:gdLst>
                <a:gd name="connsiteX0" fmla="*/ 0 w 216669"/>
                <a:gd name="connsiteY0" fmla="*/ 0 h 2798"/>
                <a:gd name="connsiteX1" fmla="*/ 216669 w 216669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669" h="2798">
                  <a:moveTo>
                    <a:pt x="0" y="0"/>
                  </a:moveTo>
                  <a:lnTo>
                    <a:pt x="216669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9" name="Freeform: Shape 718">
            <a:extLst>
              <a:ext uri="{FF2B5EF4-FFF2-40B4-BE49-F238E27FC236}">
                <a16:creationId xmlns:a16="http://schemas.microsoft.com/office/drawing/2014/main" id="{B91D7764-65DC-4948-990E-5D68793F63E1}"/>
              </a:ext>
            </a:extLst>
          </p:cNvPr>
          <p:cNvSpPr/>
          <p:nvPr/>
        </p:nvSpPr>
        <p:spPr>
          <a:xfrm rot="18900000">
            <a:off x="5410199" y="2163043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20" name="Graphic 431">
            <a:extLst>
              <a:ext uri="{FF2B5EF4-FFF2-40B4-BE49-F238E27FC236}">
                <a16:creationId xmlns:a16="http://schemas.microsoft.com/office/drawing/2014/main" id="{D97E0F2B-2C1F-44E7-AC60-A0F125C6047B}"/>
              </a:ext>
            </a:extLst>
          </p:cNvPr>
          <p:cNvGrpSpPr/>
          <p:nvPr/>
        </p:nvGrpSpPr>
        <p:grpSpPr>
          <a:xfrm>
            <a:off x="5500045" y="2215444"/>
            <a:ext cx="438971" cy="318598"/>
            <a:chOff x="4866660" y="1528820"/>
            <a:chExt cx="479817" cy="348243"/>
          </a:xfrm>
          <a:noFill/>
        </p:grpSpPr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5B53E4C-6615-4E9E-BEDF-C3ADE2A4ECFA}"/>
                </a:ext>
              </a:extLst>
            </p:cNvPr>
            <p:cNvSpPr/>
            <p:nvPr/>
          </p:nvSpPr>
          <p:spPr>
            <a:xfrm>
              <a:off x="4897637" y="1528820"/>
              <a:ext cx="417863" cy="301819"/>
            </a:xfrm>
            <a:custGeom>
              <a:avLst/>
              <a:gdLst>
                <a:gd name="connsiteX0" fmla="*/ 417653 w 417863"/>
                <a:gd name="connsiteY0" fmla="*/ 301295 h 301819"/>
                <a:gd name="connsiteX1" fmla="*/ 417653 w 417863"/>
                <a:gd name="connsiteY1" fmla="*/ 30815 h 301819"/>
                <a:gd name="connsiteX2" fmla="*/ 386704 w 417863"/>
                <a:gd name="connsiteY2" fmla="*/ -134 h 301819"/>
                <a:gd name="connsiteX3" fmla="*/ 30738 w 417863"/>
                <a:gd name="connsiteY3" fmla="*/ -134 h 301819"/>
                <a:gd name="connsiteX4" fmla="*/ -211 w 417863"/>
                <a:gd name="connsiteY4" fmla="*/ 30815 h 301819"/>
                <a:gd name="connsiteX5" fmla="*/ -211 w 417863"/>
                <a:gd name="connsiteY5" fmla="*/ 301686 h 30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863" h="301819">
                  <a:moveTo>
                    <a:pt x="417653" y="301295"/>
                  </a:moveTo>
                  <a:lnTo>
                    <a:pt x="417653" y="30815"/>
                  </a:lnTo>
                  <a:cubicBezTo>
                    <a:pt x="417653" y="13723"/>
                    <a:pt x="403796" y="-134"/>
                    <a:pt x="386704" y="-134"/>
                  </a:cubicBezTo>
                  <a:lnTo>
                    <a:pt x="30738" y="-134"/>
                  </a:lnTo>
                  <a:cubicBezTo>
                    <a:pt x="13646" y="-134"/>
                    <a:pt x="-211" y="13723"/>
                    <a:pt x="-211" y="30815"/>
                  </a:cubicBezTo>
                  <a:lnTo>
                    <a:pt x="-211" y="301686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AC5B73E1-7DCE-4FCC-B3EB-DAB94E098736}"/>
                </a:ext>
              </a:extLst>
            </p:cNvPr>
            <p:cNvSpPr/>
            <p:nvPr/>
          </p:nvSpPr>
          <p:spPr>
            <a:xfrm>
              <a:off x="4866660" y="1830640"/>
              <a:ext cx="479817" cy="46423"/>
            </a:xfrm>
            <a:custGeom>
              <a:avLst/>
              <a:gdLst>
                <a:gd name="connsiteX0" fmla="*/ 201012 w 479817"/>
                <a:gd name="connsiteY0" fmla="*/ 46289 h 46423"/>
                <a:gd name="connsiteX1" fmla="*/ 53963 w 479817"/>
                <a:gd name="connsiteY1" fmla="*/ 46289 h 46423"/>
                <a:gd name="connsiteX2" fmla="*/ -211 w 479817"/>
                <a:gd name="connsiteY2" fmla="*/ -134 h 46423"/>
                <a:gd name="connsiteX3" fmla="*/ 185538 w 479817"/>
                <a:gd name="connsiteY3" fmla="*/ -134 h 46423"/>
                <a:gd name="connsiteX4" fmla="*/ 185538 w 479817"/>
                <a:gd name="connsiteY4" fmla="*/ 15341 h 46423"/>
                <a:gd name="connsiteX5" fmla="*/ 293858 w 479817"/>
                <a:gd name="connsiteY5" fmla="*/ 15341 h 46423"/>
                <a:gd name="connsiteX6" fmla="*/ 293858 w 479817"/>
                <a:gd name="connsiteY6" fmla="*/ -134 h 46423"/>
                <a:gd name="connsiteX7" fmla="*/ 479606 w 479817"/>
                <a:gd name="connsiteY7" fmla="*/ -134 h 46423"/>
                <a:gd name="connsiteX8" fmla="*/ 425432 w 479817"/>
                <a:gd name="connsiteY8" fmla="*/ 46289 h 46423"/>
                <a:gd name="connsiteX9" fmla="*/ 201012 w 479817"/>
                <a:gd name="connsiteY9" fmla="*/ 46289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9817" h="46423">
                  <a:moveTo>
                    <a:pt x="201012" y="46289"/>
                  </a:moveTo>
                  <a:lnTo>
                    <a:pt x="53963" y="46289"/>
                  </a:lnTo>
                  <a:cubicBezTo>
                    <a:pt x="23015" y="46289"/>
                    <a:pt x="-211" y="31011"/>
                    <a:pt x="-211" y="-134"/>
                  </a:cubicBezTo>
                  <a:lnTo>
                    <a:pt x="185538" y="-134"/>
                  </a:lnTo>
                  <a:lnTo>
                    <a:pt x="185538" y="15341"/>
                  </a:lnTo>
                  <a:lnTo>
                    <a:pt x="293858" y="15341"/>
                  </a:lnTo>
                  <a:lnTo>
                    <a:pt x="293858" y="-134"/>
                  </a:lnTo>
                  <a:lnTo>
                    <a:pt x="479606" y="-134"/>
                  </a:lnTo>
                  <a:cubicBezTo>
                    <a:pt x="479606" y="31011"/>
                    <a:pt x="456381" y="46289"/>
                    <a:pt x="425432" y="46289"/>
                  </a:cubicBezTo>
                  <a:lnTo>
                    <a:pt x="201012" y="46289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3" name="Freeform: Shape 722">
            <a:extLst>
              <a:ext uri="{FF2B5EF4-FFF2-40B4-BE49-F238E27FC236}">
                <a16:creationId xmlns:a16="http://schemas.microsoft.com/office/drawing/2014/main" id="{436321C1-E357-415A-ADC4-DAB3F243E6E2}"/>
              </a:ext>
            </a:extLst>
          </p:cNvPr>
          <p:cNvSpPr/>
          <p:nvPr/>
        </p:nvSpPr>
        <p:spPr>
          <a:xfrm rot="18900000">
            <a:off x="6210927" y="2163020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24" name="Graphic 431">
            <a:extLst>
              <a:ext uri="{FF2B5EF4-FFF2-40B4-BE49-F238E27FC236}">
                <a16:creationId xmlns:a16="http://schemas.microsoft.com/office/drawing/2014/main" id="{F1C23459-2B30-4858-B6CA-0F466B053597}"/>
              </a:ext>
            </a:extLst>
          </p:cNvPr>
          <p:cNvGrpSpPr/>
          <p:nvPr/>
        </p:nvGrpSpPr>
        <p:grpSpPr>
          <a:xfrm>
            <a:off x="6396266" y="2155283"/>
            <a:ext cx="269137" cy="438945"/>
            <a:chOff x="5846274" y="1463061"/>
            <a:chExt cx="294180" cy="479789"/>
          </a:xfrm>
          <a:noFill/>
        </p:grpSpPr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EE71399D-326F-4499-AFAF-A712B4DC43E5}"/>
                </a:ext>
              </a:extLst>
            </p:cNvPr>
            <p:cNvSpPr/>
            <p:nvPr/>
          </p:nvSpPr>
          <p:spPr>
            <a:xfrm>
              <a:off x="5846274" y="1463061"/>
              <a:ext cx="294180" cy="479789"/>
            </a:xfrm>
            <a:custGeom>
              <a:avLst/>
              <a:gdLst>
                <a:gd name="connsiteX0" fmla="*/ 293970 w 294180"/>
                <a:gd name="connsiteY0" fmla="*/ 371307 h 479789"/>
                <a:gd name="connsiteX1" fmla="*/ 293970 w 294180"/>
                <a:gd name="connsiteY1" fmla="*/ 448679 h 479789"/>
                <a:gd name="connsiteX2" fmla="*/ 262993 w 294180"/>
                <a:gd name="connsiteY2" fmla="*/ 479655 h 479789"/>
                <a:gd name="connsiteX3" fmla="*/ 30738 w 294180"/>
                <a:gd name="connsiteY3" fmla="*/ 479655 h 479789"/>
                <a:gd name="connsiteX4" fmla="*/ -211 w 294180"/>
                <a:gd name="connsiteY4" fmla="*/ 448679 h 479789"/>
                <a:gd name="connsiteX5" fmla="*/ -211 w 294180"/>
                <a:gd name="connsiteY5" fmla="*/ 30815 h 479789"/>
                <a:gd name="connsiteX6" fmla="*/ 30738 w 294180"/>
                <a:gd name="connsiteY6" fmla="*/ -134 h 479789"/>
                <a:gd name="connsiteX7" fmla="*/ 262993 w 294180"/>
                <a:gd name="connsiteY7" fmla="*/ -134 h 479789"/>
                <a:gd name="connsiteX8" fmla="*/ 293970 w 294180"/>
                <a:gd name="connsiteY8" fmla="*/ 30815 h 479789"/>
                <a:gd name="connsiteX9" fmla="*/ 293970 w 294180"/>
                <a:gd name="connsiteY9" fmla="*/ 371307 h 47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180" h="479789">
                  <a:moveTo>
                    <a:pt x="293970" y="371307"/>
                  </a:moveTo>
                  <a:lnTo>
                    <a:pt x="293970" y="448679"/>
                  </a:lnTo>
                  <a:cubicBezTo>
                    <a:pt x="293970" y="465787"/>
                    <a:pt x="280102" y="479655"/>
                    <a:pt x="262993" y="479655"/>
                  </a:cubicBezTo>
                  <a:lnTo>
                    <a:pt x="30738" y="479655"/>
                  </a:lnTo>
                  <a:cubicBezTo>
                    <a:pt x="13641" y="479641"/>
                    <a:pt x="-211" y="465776"/>
                    <a:pt x="-211" y="448679"/>
                  </a:cubicBezTo>
                  <a:lnTo>
                    <a:pt x="-211" y="30815"/>
                  </a:lnTo>
                  <a:cubicBezTo>
                    <a:pt x="-211" y="13723"/>
                    <a:pt x="13646" y="-134"/>
                    <a:pt x="30738" y="-134"/>
                  </a:cubicBezTo>
                  <a:lnTo>
                    <a:pt x="262993" y="-134"/>
                  </a:lnTo>
                  <a:cubicBezTo>
                    <a:pt x="280091" y="-134"/>
                    <a:pt x="293953" y="13718"/>
                    <a:pt x="293970" y="30815"/>
                  </a:cubicBezTo>
                  <a:lnTo>
                    <a:pt x="293970" y="371307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00038B36-02FE-4CC7-8F21-E1406E74FD80}"/>
                </a:ext>
              </a:extLst>
            </p:cNvPr>
            <p:cNvSpPr/>
            <p:nvPr/>
          </p:nvSpPr>
          <p:spPr>
            <a:xfrm>
              <a:off x="5846358" y="1880925"/>
              <a:ext cx="263120" cy="2798"/>
            </a:xfrm>
            <a:custGeom>
              <a:avLst/>
              <a:gdLst>
                <a:gd name="connsiteX0" fmla="*/ 0 w 263120"/>
                <a:gd name="connsiteY0" fmla="*/ 0 h 2798"/>
                <a:gd name="connsiteX1" fmla="*/ 263120 w 263120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120" h="2798">
                  <a:moveTo>
                    <a:pt x="0" y="0"/>
                  </a:moveTo>
                  <a:lnTo>
                    <a:pt x="26312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91BDDDFC-A388-4C48-93FA-643061A82F96}"/>
                </a:ext>
              </a:extLst>
            </p:cNvPr>
            <p:cNvSpPr/>
            <p:nvPr/>
          </p:nvSpPr>
          <p:spPr>
            <a:xfrm>
              <a:off x="5962458" y="1911874"/>
              <a:ext cx="61897" cy="2798"/>
            </a:xfrm>
            <a:custGeom>
              <a:avLst/>
              <a:gdLst>
                <a:gd name="connsiteX0" fmla="*/ 61897 w 61897"/>
                <a:gd name="connsiteY0" fmla="*/ 0 h 2798"/>
                <a:gd name="connsiteX1" fmla="*/ 0 w 61897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97" h="2798">
                  <a:moveTo>
                    <a:pt x="61897" y="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8" name="Freeform: Shape 727">
            <a:extLst>
              <a:ext uri="{FF2B5EF4-FFF2-40B4-BE49-F238E27FC236}">
                <a16:creationId xmlns:a16="http://schemas.microsoft.com/office/drawing/2014/main" id="{42445A45-67E4-461D-8DC0-BAD3590DB5F4}"/>
              </a:ext>
            </a:extLst>
          </p:cNvPr>
          <p:cNvSpPr/>
          <p:nvPr/>
        </p:nvSpPr>
        <p:spPr>
          <a:xfrm rot="18900000">
            <a:off x="7009539" y="2163016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29" name="Graphic 431">
            <a:extLst>
              <a:ext uri="{FF2B5EF4-FFF2-40B4-BE49-F238E27FC236}">
                <a16:creationId xmlns:a16="http://schemas.microsoft.com/office/drawing/2014/main" id="{6C2D65A2-AFCF-4BEA-ADE6-5BADC59849AE}"/>
              </a:ext>
            </a:extLst>
          </p:cNvPr>
          <p:cNvGrpSpPr/>
          <p:nvPr/>
        </p:nvGrpSpPr>
        <p:grpSpPr>
          <a:xfrm>
            <a:off x="7169477" y="2155283"/>
            <a:ext cx="354002" cy="438945"/>
            <a:chOff x="6691432" y="1463061"/>
            <a:chExt cx="386942" cy="479789"/>
          </a:xfrm>
          <a:noFill/>
        </p:grpSpPr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5E125BA-B1E3-457C-9CBC-AB05AC25F59D}"/>
                </a:ext>
              </a:extLst>
            </p:cNvPr>
            <p:cNvSpPr/>
            <p:nvPr/>
          </p:nvSpPr>
          <p:spPr>
            <a:xfrm>
              <a:off x="6691432" y="1463061"/>
              <a:ext cx="386942" cy="479789"/>
            </a:xfrm>
            <a:custGeom>
              <a:avLst/>
              <a:gdLst>
                <a:gd name="connsiteX0" fmla="*/ 386732 w 386942"/>
                <a:gd name="connsiteY0" fmla="*/ 286184 h 479789"/>
                <a:gd name="connsiteX1" fmla="*/ 386732 w 386942"/>
                <a:gd name="connsiteY1" fmla="*/ 30815 h 479789"/>
                <a:gd name="connsiteX2" fmla="*/ 355755 w 386942"/>
                <a:gd name="connsiteY2" fmla="*/ -134 h 479789"/>
                <a:gd name="connsiteX3" fmla="*/ 30738 w 386942"/>
                <a:gd name="connsiteY3" fmla="*/ -134 h 479789"/>
                <a:gd name="connsiteX4" fmla="*/ -211 w 386942"/>
                <a:gd name="connsiteY4" fmla="*/ 30815 h 479789"/>
                <a:gd name="connsiteX5" fmla="*/ -211 w 386942"/>
                <a:gd name="connsiteY5" fmla="*/ 448679 h 479789"/>
                <a:gd name="connsiteX6" fmla="*/ 30738 w 386942"/>
                <a:gd name="connsiteY6" fmla="*/ 479655 h 479789"/>
                <a:gd name="connsiteX7" fmla="*/ 355755 w 386942"/>
                <a:gd name="connsiteY7" fmla="*/ 479655 h 479789"/>
                <a:gd name="connsiteX8" fmla="*/ 386732 w 386942"/>
                <a:gd name="connsiteY8" fmla="*/ 448679 h 47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942" h="479789">
                  <a:moveTo>
                    <a:pt x="386732" y="286184"/>
                  </a:moveTo>
                  <a:lnTo>
                    <a:pt x="386732" y="30815"/>
                  </a:lnTo>
                  <a:cubicBezTo>
                    <a:pt x="386704" y="13718"/>
                    <a:pt x="372853" y="-134"/>
                    <a:pt x="355755" y="-134"/>
                  </a:cubicBezTo>
                  <a:lnTo>
                    <a:pt x="30738" y="-134"/>
                  </a:lnTo>
                  <a:cubicBezTo>
                    <a:pt x="13646" y="-134"/>
                    <a:pt x="-211" y="13723"/>
                    <a:pt x="-211" y="30815"/>
                  </a:cubicBezTo>
                  <a:lnTo>
                    <a:pt x="-211" y="448679"/>
                  </a:lnTo>
                  <a:cubicBezTo>
                    <a:pt x="-211" y="465776"/>
                    <a:pt x="13641" y="479639"/>
                    <a:pt x="30738" y="479655"/>
                  </a:cubicBezTo>
                  <a:lnTo>
                    <a:pt x="355755" y="479655"/>
                  </a:lnTo>
                  <a:cubicBezTo>
                    <a:pt x="372853" y="479655"/>
                    <a:pt x="386732" y="465787"/>
                    <a:pt x="386732" y="448679"/>
                  </a:cubicBez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D14A11D4-2B51-40B6-BCDD-89BF558EE272}"/>
                </a:ext>
              </a:extLst>
            </p:cNvPr>
            <p:cNvSpPr/>
            <p:nvPr/>
          </p:nvSpPr>
          <p:spPr>
            <a:xfrm>
              <a:off x="6691432" y="1865450"/>
              <a:ext cx="355966" cy="2798"/>
            </a:xfrm>
            <a:custGeom>
              <a:avLst/>
              <a:gdLst>
                <a:gd name="connsiteX0" fmla="*/ 0 w 355966"/>
                <a:gd name="connsiteY0" fmla="*/ 0 h 2798"/>
                <a:gd name="connsiteX1" fmla="*/ 355966 w 355966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966" h="2798">
                  <a:moveTo>
                    <a:pt x="0" y="0"/>
                  </a:moveTo>
                  <a:lnTo>
                    <a:pt x="355966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90BAA79-C16B-4A73-A113-1E6950D3F4EA}"/>
                </a:ext>
              </a:extLst>
            </p:cNvPr>
            <p:cNvSpPr/>
            <p:nvPr/>
          </p:nvSpPr>
          <p:spPr>
            <a:xfrm>
              <a:off x="6853926" y="1904150"/>
              <a:ext cx="61925" cy="2798"/>
            </a:xfrm>
            <a:custGeom>
              <a:avLst/>
              <a:gdLst>
                <a:gd name="connsiteX0" fmla="*/ 61925 w 61925"/>
                <a:gd name="connsiteY0" fmla="*/ 0 h 2798"/>
                <a:gd name="connsiteX1" fmla="*/ 0 w 61925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25" h="2798">
                  <a:moveTo>
                    <a:pt x="61925" y="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3" name="Freeform: Shape 732">
            <a:extLst>
              <a:ext uri="{FF2B5EF4-FFF2-40B4-BE49-F238E27FC236}">
                <a16:creationId xmlns:a16="http://schemas.microsoft.com/office/drawing/2014/main" id="{32752AE7-4D9B-4918-8F05-8B8C747B4703}"/>
              </a:ext>
            </a:extLst>
          </p:cNvPr>
          <p:cNvSpPr/>
          <p:nvPr/>
        </p:nvSpPr>
        <p:spPr>
          <a:xfrm rot="18900000">
            <a:off x="9398954" y="2163045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34" name="Graphic 431">
            <a:extLst>
              <a:ext uri="{FF2B5EF4-FFF2-40B4-BE49-F238E27FC236}">
                <a16:creationId xmlns:a16="http://schemas.microsoft.com/office/drawing/2014/main" id="{4EA5A064-25DB-4F34-A697-C2CB2C013FF0}"/>
              </a:ext>
            </a:extLst>
          </p:cNvPr>
          <p:cNvGrpSpPr/>
          <p:nvPr/>
        </p:nvGrpSpPr>
        <p:grpSpPr>
          <a:xfrm>
            <a:off x="9532706" y="2155258"/>
            <a:ext cx="438945" cy="438945"/>
            <a:chOff x="9274559" y="1463033"/>
            <a:chExt cx="479789" cy="479789"/>
          </a:xfrm>
          <a:noFill/>
        </p:grpSpPr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21CAB512-A08D-4A44-A936-2347525B8A96}"/>
                </a:ext>
              </a:extLst>
            </p:cNvPr>
            <p:cNvSpPr/>
            <p:nvPr/>
          </p:nvSpPr>
          <p:spPr>
            <a:xfrm>
              <a:off x="9274559" y="1494010"/>
              <a:ext cx="386943" cy="293984"/>
            </a:xfrm>
            <a:custGeom>
              <a:avLst/>
              <a:gdLst>
                <a:gd name="connsiteX0" fmla="*/ 355783 w 386943"/>
                <a:gd name="connsiteY0" fmla="*/ -134 h 293984"/>
                <a:gd name="connsiteX1" fmla="*/ 371258 w 386943"/>
                <a:gd name="connsiteY1" fmla="*/ -134 h 293984"/>
                <a:gd name="connsiteX2" fmla="*/ 386732 w 386943"/>
                <a:gd name="connsiteY2" fmla="*/ 15285 h 293984"/>
                <a:gd name="connsiteX3" fmla="*/ 386732 w 386943"/>
                <a:gd name="connsiteY3" fmla="*/ 15341 h 293984"/>
                <a:gd name="connsiteX4" fmla="*/ 386732 w 386943"/>
                <a:gd name="connsiteY4" fmla="*/ 278377 h 293984"/>
                <a:gd name="connsiteX5" fmla="*/ 371258 w 386943"/>
                <a:gd name="connsiteY5" fmla="*/ 293851 h 293984"/>
                <a:gd name="connsiteX6" fmla="*/ 15292 w 386943"/>
                <a:gd name="connsiteY6" fmla="*/ 293851 h 293984"/>
                <a:gd name="connsiteX7" fmla="*/ -211 w 386943"/>
                <a:gd name="connsiteY7" fmla="*/ 278377 h 293984"/>
                <a:gd name="connsiteX8" fmla="*/ -211 w 386943"/>
                <a:gd name="connsiteY8" fmla="*/ 15341 h 293984"/>
                <a:gd name="connsiteX9" fmla="*/ 15264 w 386943"/>
                <a:gd name="connsiteY9" fmla="*/ -134 h 293984"/>
                <a:gd name="connsiteX10" fmla="*/ 15292 w 386943"/>
                <a:gd name="connsiteY10" fmla="*/ -134 h 293984"/>
                <a:gd name="connsiteX11" fmla="*/ 355783 w 386943"/>
                <a:gd name="connsiteY11" fmla="*/ -134 h 29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6943" h="293984">
                  <a:moveTo>
                    <a:pt x="355783" y="-134"/>
                  </a:moveTo>
                  <a:lnTo>
                    <a:pt x="371258" y="-134"/>
                  </a:lnTo>
                  <a:cubicBezTo>
                    <a:pt x="379793" y="-151"/>
                    <a:pt x="386704" y="6753"/>
                    <a:pt x="386732" y="15285"/>
                  </a:cubicBezTo>
                  <a:cubicBezTo>
                    <a:pt x="386732" y="15304"/>
                    <a:pt x="386732" y="15321"/>
                    <a:pt x="386732" y="15341"/>
                  </a:cubicBezTo>
                  <a:lnTo>
                    <a:pt x="386732" y="278377"/>
                  </a:lnTo>
                  <a:cubicBezTo>
                    <a:pt x="386732" y="286923"/>
                    <a:pt x="379793" y="293851"/>
                    <a:pt x="371258" y="293851"/>
                  </a:cubicBezTo>
                  <a:lnTo>
                    <a:pt x="15292" y="293851"/>
                  </a:lnTo>
                  <a:cubicBezTo>
                    <a:pt x="6729" y="293851"/>
                    <a:pt x="-183" y="286928"/>
                    <a:pt x="-211" y="278377"/>
                  </a:cubicBezTo>
                  <a:lnTo>
                    <a:pt x="-211" y="15341"/>
                  </a:lnTo>
                  <a:cubicBezTo>
                    <a:pt x="-211" y="6795"/>
                    <a:pt x="6729" y="-134"/>
                    <a:pt x="15264" y="-134"/>
                  </a:cubicBezTo>
                  <a:cubicBezTo>
                    <a:pt x="15264" y="-134"/>
                    <a:pt x="15292" y="-134"/>
                    <a:pt x="15292" y="-134"/>
                  </a:cubicBezTo>
                  <a:lnTo>
                    <a:pt x="355783" y="-134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577C7B26-1927-46F0-9D65-D670CC637B00}"/>
                </a:ext>
              </a:extLst>
            </p:cNvPr>
            <p:cNvSpPr/>
            <p:nvPr/>
          </p:nvSpPr>
          <p:spPr>
            <a:xfrm>
              <a:off x="9429331" y="1788051"/>
              <a:ext cx="77399" cy="61897"/>
            </a:xfrm>
            <a:custGeom>
              <a:avLst/>
              <a:gdLst>
                <a:gd name="connsiteX0" fmla="*/ 0 w 77399"/>
                <a:gd name="connsiteY0" fmla="*/ 0 h 61897"/>
                <a:gd name="connsiteX1" fmla="*/ 77400 w 77399"/>
                <a:gd name="connsiteY1" fmla="*/ 0 h 61897"/>
                <a:gd name="connsiteX2" fmla="*/ 77400 w 77399"/>
                <a:gd name="connsiteY2" fmla="*/ 61897 h 61897"/>
                <a:gd name="connsiteX3" fmla="*/ 0 w 77399"/>
                <a:gd name="connsiteY3" fmla="*/ 61897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399" h="61897">
                  <a:moveTo>
                    <a:pt x="0" y="0"/>
                  </a:moveTo>
                  <a:lnTo>
                    <a:pt x="77400" y="0"/>
                  </a:lnTo>
                  <a:lnTo>
                    <a:pt x="77400" y="61897"/>
                  </a:lnTo>
                  <a:lnTo>
                    <a:pt x="0" y="61897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1BD63FB2-5869-41C6-B84A-7309494CAE3D}"/>
                </a:ext>
              </a:extLst>
            </p:cNvPr>
            <p:cNvSpPr/>
            <p:nvPr/>
          </p:nvSpPr>
          <p:spPr>
            <a:xfrm>
              <a:off x="9406133" y="1849976"/>
              <a:ext cx="123794" cy="2798"/>
            </a:xfrm>
            <a:custGeom>
              <a:avLst/>
              <a:gdLst>
                <a:gd name="connsiteX0" fmla="*/ 0 w 123794"/>
                <a:gd name="connsiteY0" fmla="*/ 0 h 2798"/>
                <a:gd name="connsiteX1" fmla="*/ 123795 w 123794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794" h="2798">
                  <a:moveTo>
                    <a:pt x="0" y="0"/>
                  </a:moveTo>
                  <a:lnTo>
                    <a:pt x="123795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D9A2BD66-69DC-4C4F-88B3-6169F2985B8D}"/>
                </a:ext>
              </a:extLst>
            </p:cNvPr>
            <p:cNvSpPr/>
            <p:nvPr/>
          </p:nvSpPr>
          <p:spPr>
            <a:xfrm>
              <a:off x="9584102" y="1463033"/>
              <a:ext cx="170245" cy="386943"/>
            </a:xfrm>
            <a:custGeom>
              <a:avLst/>
              <a:gdLst>
                <a:gd name="connsiteX0" fmla="*/ 0 w 170245"/>
                <a:gd name="connsiteY0" fmla="*/ 0 h 386943"/>
                <a:gd name="connsiteX1" fmla="*/ 170246 w 170245"/>
                <a:gd name="connsiteY1" fmla="*/ 0 h 386943"/>
                <a:gd name="connsiteX2" fmla="*/ 170246 w 170245"/>
                <a:gd name="connsiteY2" fmla="*/ 386943 h 386943"/>
                <a:gd name="connsiteX3" fmla="*/ 0 w 170245"/>
                <a:gd name="connsiteY3" fmla="*/ 386943 h 386943"/>
                <a:gd name="connsiteX4" fmla="*/ 0 w 170245"/>
                <a:gd name="connsiteY4" fmla="*/ 355994 h 3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45" h="386943">
                  <a:moveTo>
                    <a:pt x="0" y="0"/>
                  </a:moveTo>
                  <a:lnTo>
                    <a:pt x="170246" y="0"/>
                  </a:lnTo>
                  <a:lnTo>
                    <a:pt x="170246" y="386943"/>
                  </a:lnTo>
                  <a:lnTo>
                    <a:pt x="0" y="386943"/>
                  </a:lnTo>
                  <a:lnTo>
                    <a:pt x="0" y="355994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1132042E-2AE6-41AE-A92D-54FFB37726C4}"/>
                </a:ext>
              </a:extLst>
            </p:cNvPr>
            <p:cNvSpPr/>
            <p:nvPr/>
          </p:nvSpPr>
          <p:spPr>
            <a:xfrm>
              <a:off x="9723399" y="1509484"/>
              <a:ext cx="30948" cy="2798"/>
            </a:xfrm>
            <a:custGeom>
              <a:avLst/>
              <a:gdLst>
                <a:gd name="connsiteX0" fmla="*/ 30949 w 30948"/>
                <a:gd name="connsiteY0" fmla="*/ 0 h 2798"/>
                <a:gd name="connsiteX1" fmla="*/ 0 w 30948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48" h="2798">
                  <a:moveTo>
                    <a:pt x="30949" y="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86B29D9-A37D-4838-8237-1C1966E719D1}"/>
                </a:ext>
              </a:extLst>
            </p:cNvPr>
            <p:cNvSpPr/>
            <p:nvPr/>
          </p:nvSpPr>
          <p:spPr>
            <a:xfrm>
              <a:off x="9723399" y="1540433"/>
              <a:ext cx="30948" cy="2798"/>
            </a:xfrm>
            <a:custGeom>
              <a:avLst/>
              <a:gdLst>
                <a:gd name="connsiteX0" fmla="*/ 30949 w 30948"/>
                <a:gd name="connsiteY0" fmla="*/ 0 h 2798"/>
                <a:gd name="connsiteX1" fmla="*/ 0 w 30948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48" h="2798">
                  <a:moveTo>
                    <a:pt x="30949" y="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4FB3FBF-D0AC-4E72-9202-131BE66DAB1C}"/>
                </a:ext>
              </a:extLst>
            </p:cNvPr>
            <p:cNvSpPr/>
            <p:nvPr/>
          </p:nvSpPr>
          <p:spPr>
            <a:xfrm>
              <a:off x="9723399" y="1571382"/>
              <a:ext cx="30948" cy="2798"/>
            </a:xfrm>
            <a:custGeom>
              <a:avLst/>
              <a:gdLst>
                <a:gd name="connsiteX0" fmla="*/ 30949 w 30948"/>
                <a:gd name="connsiteY0" fmla="*/ 0 h 2798"/>
                <a:gd name="connsiteX1" fmla="*/ 0 w 30948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48" h="2798">
                  <a:moveTo>
                    <a:pt x="30949" y="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55B17D97-B467-448C-AA97-A8F332C158DB}"/>
                </a:ext>
              </a:extLst>
            </p:cNvPr>
            <p:cNvSpPr/>
            <p:nvPr/>
          </p:nvSpPr>
          <p:spPr>
            <a:xfrm>
              <a:off x="9274559" y="1880925"/>
              <a:ext cx="386942" cy="61897"/>
            </a:xfrm>
            <a:custGeom>
              <a:avLst/>
              <a:gdLst>
                <a:gd name="connsiteX0" fmla="*/ 38700 w 386942"/>
                <a:gd name="connsiteY0" fmla="*/ 0 h 61897"/>
                <a:gd name="connsiteX1" fmla="*/ 0 w 386942"/>
                <a:gd name="connsiteY1" fmla="*/ 61897 h 61897"/>
                <a:gd name="connsiteX2" fmla="*/ 386943 w 386942"/>
                <a:gd name="connsiteY2" fmla="*/ 61897 h 61897"/>
                <a:gd name="connsiteX3" fmla="*/ 348243 w 386942"/>
                <a:gd name="connsiteY3" fmla="*/ 0 h 61897"/>
                <a:gd name="connsiteX4" fmla="*/ 38700 w 386942"/>
                <a:gd name="connsiteY4" fmla="*/ 0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942" h="61897">
                  <a:moveTo>
                    <a:pt x="38700" y="0"/>
                  </a:moveTo>
                  <a:lnTo>
                    <a:pt x="0" y="61897"/>
                  </a:lnTo>
                  <a:lnTo>
                    <a:pt x="386943" y="61897"/>
                  </a:lnTo>
                  <a:lnTo>
                    <a:pt x="348243" y="0"/>
                  </a:lnTo>
                  <a:lnTo>
                    <a:pt x="38700" y="0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3" name="Freeform: Shape 742">
            <a:extLst>
              <a:ext uri="{FF2B5EF4-FFF2-40B4-BE49-F238E27FC236}">
                <a16:creationId xmlns:a16="http://schemas.microsoft.com/office/drawing/2014/main" id="{08213D3D-A3EA-45F0-A42F-07CE2D804861}"/>
              </a:ext>
            </a:extLst>
          </p:cNvPr>
          <p:cNvSpPr/>
          <p:nvPr/>
        </p:nvSpPr>
        <p:spPr>
          <a:xfrm rot="18900000">
            <a:off x="10189071" y="2163034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44" name="Graphic 431">
            <a:extLst>
              <a:ext uri="{FF2B5EF4-FFF2-40B4-BE49-F238E27FC236}">
                <a16:creationId xmlns:a16="http://schemas.microsoft.com/office/drawing/2014/main" id="{7E706042-F307-4E22-B910-BF8E18EB9A83}"/>
              </a:ext>
            </a:extLst>
          </p:cNvPr>
          <p:cNvGrpSpPr/>
          <p:nvPr/>
        </p:nvGrpSpPr>
        <p:grpSpPr>
          <a:xfrm>
            <a:off x="10378034" y="2155283"/>
            <a:ext cx="283217" cy="438945"/>
            <a:chOff x="10198544" y="1463061"/>
            <a:chExt cx="309570" cy="479789"/>
          </a:xfrm>
          <a:noFill/>
        </p:grpSpPr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7EFB3953-AA20-4ECA-9FCD-621191732198}"/>
                </a:ext>
              </a:extLst>
            </p:cNvPr>
            <p:cNvSpPr/>
            <p:nvPr/>
          </p:nvSpPr>
          <p:spPr>
            <a:xfrm>
              <a:off x="10222217" y="1463061"/>
              <a:ext cx="262224" cy="95868"/>
            </a:xfrm>
            <a:custGeom>
              <a:avLst/>
              <a:gdLst>
                <a:gd name="connsiteX0" fmla="*/ 262014 w 262224"/>
                <a:gd name="connsiteY0" fmla="*/ 95735 h 95868"/>
                <a:gd name="connsiteX1" fmla="*/ 231513 w 262224"/>
                <a:gd name="connsiteY1" fmla="*/ 13354 h 95868"/>
                <a:gd name="connsiteX2" fmla="*/ 216151 w 262224"/>
                <a:gd name="connsiteY2" fmla="*/ -134 h 95868"/>
                <a:gd name="connsiteX3" fmla="*/ 45652 w 262224"/>
                <a:gd name="connsiteY3" fmla="*/ -134 h 95868"/>
                <a:gd name="connsiteX4" fmla="*/ 30290 w 262224"/>
                <a:gd name="connsiteY4" fmla="*/ 13354 h 95868"/>
                <a:gd name="connsiteX5" fmla="*/ -211 w 262224"/>
                <a:gd name="connsiteY5" fmla="*/ 95735 h 9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224" h="95868">
                  <a:moveTo>
                    <a:pt x="262014" y="95735"/>
                  </a:moveTo>
                  <a:cubicBezTo>
                    <a:pt x="231513" y="61764"/>
                    <a:pt x="233835" y="33110"/>
                    <a:pt x="231513" y="13354"/>
                  </a:cubicBezTo>
                  <a:cubicBezTo>
                    <a:pt x="230533" y="5622"/>
                    <a:pt x="223957" y="-167"/>
                    <a:pt x="216151" y="-134"/>
                  </a:cubicBezTo>
                  <a:lnTo>
                    <a:pt x="45652" y="-134"/>
                  </a:lnTo>
                  <a:cubicBezTo>
                    <a:pt x="37845" y="-167"/>
                    <a:pt x="31270" y="5622"/>
                    <a:pt x="30290" y="13354"/>
                  </a:cubicBezTo>
                  <a:cubicBezTo>
                    <a:pt x="27968" y="33110"/>
                    <a:pt x="30290" y="61764"/>
                    <a:pt x="-211" y="95735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9692D6C4-9F7A-4EA6-BCFA-770240E98561}"/>
                </a:ext>
              </a:extLst>
            </p:cNvPr>
            <p:cNvSpPr/>
            <p:nvPr/>
          </p:nvSpPr>
          <p:spPr>
            <a:xfrm>
              <a:off x="10222217" y="1846954"/>
              <a:ext cx="262224" cy="95896"/>
            </a:xfrm>
            <a:custGeom>
              <a:avLst/>
              <a:gdLst>
                <a:gd name="connsiteX0" fmla="*/ 262014 w 262224"/>
                <a:gd name="connsiteY0" fmla="*/ -134 h 95896"/>
                <a:gd name="connsiteX1" fmla="*/ 231513 w 262224"/>
                <a:gd name="connsiteY1" fmla="*/ 82275 h 95896"/>
                <a:gd name="connsiteX2" fmla="*/ 216151 w 262224"/>
                <a:gd name="connsiteY2" fmla="*/ 95762 h 95896"/>
                <a:gd name="connsiteX3" fmla="*/ 45652 w 262224"/>
                <a:gd name="connsiteY3" fmla="*/ 95762 h 95896"/>
                <a:gd name="connsiteX4" fmla="*/ 30290 w 262224"/>
                <a:gd name="connsiteY4" fmla="*/ 82275 h 95896"/>
                <a:gd name="connsiteX5" fmla="*/ -211 w 262224"/>
                <a:gd name="connsiteY5" fmla="*/ -134 h 9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224" h="95896">
                  <a:moveTo>
                    <a:pt x="262014" y="-134"/>
                  </a:moveTo>
                  <a:cubicBezTo>
                    <a:pt x="231513" y="33837"/>
                    <a:pt x="233835" y="62491"/>
                    <a:pt x="231513" y="82275"/>
                  </a:cubicBezTo>
                  <a:cubicBezTo>
                    <a:pt x="230533" y="90006"/>
                    <a:pt x="223957" y="95796"/>
                    <a:pt x="216151" y="95762"/>
                  </a:cubicBezTo>
                  <a:lnTo>
                    <a:pt x="45652" y="95762"/>
                  </a:lnTo>
                  <a:cubicBezTo>
                    <a:pt x="37845" y="95796"/>
                    <a:pt x="31270" y="90006"/>
                    <a:pt x="30290" y="82275"/>
                  </a:cubicBezTo>
                  <a:cubicBezTo>
                    <a:pt x="27968" y="62491"/>
                    <a:pt x="30290" y="33837"/>
                    <a:pt x="-211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58C7238-C653-4B40-8AA5-9695FDA2F71D}"/>
                </a:ext>
              </a:extLst>
            </p:cNvPr>
            <p:cNvSpPr/>
            <p:nvPr/>
          </p:nvSpPr>
          <p:spPr>
            <a:xfrm>
              <a:off x="10314643" y="1532710"/>
              <a:ext cx="193471" cy="340491"/>
            </a:xfrm>
            <a:custGeom>
              <a:avLst/>
              <a:gdLst>
                <a:gd name="connsiteX0" fmla="*/ -211 w 193471"/>
                <a:gd name="connsiteY0" fmla="*/ 340358 h 340491"/>
                <a:gd name="connsiteX1" fmla="*/ 108138 w 193471"/>
                <a:gd name="connsiteY1" fmla="*/ 340358 h 340491"/>
                <a:gd name="connsiteX2" fmla="*/ 193260 w 193471"/>
                <a:gd name="connsiteY2" fmla="*/ 255235 h 340491"/>
                <a:gd name="connsiteX3" fmla="*/ 193260 w 193471"/>
                <a:gd name="connsiteY3" fmla="*/ 84989 h 340491"/>
                <a:gd name="connsiteX4" fmla="*/ 108194 w 193471"/>
                <a:gd name="connsiteY4" fmla="*/ -134 h 340491"/>
                <a:gd name="connsiteX5" fmla="*/ 108138 w 193471"/>
                <a:gd name="connsiteY5" fmla="*/ -134 h 34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471" h="340491">
                  <a:moveTo>
                    <a:pt x="-211" y="340358"/>
                  </a:moveTo>
                  <a:lnTo>
                    <a:pt x="108138" y="340358"/>
                  </a:lnTo>
                  <a:cubicBezTo>
                    <a:pt x="155148" y="340358"/>
                    <a:pt x="193260" y="302246"/>
                    <a:pt x="193260" y="255235"/>
                  </a:cubicBezTo>
                  <a:lnTo>
                    <a:pt x="193260" y="84989"/>
                  </a:lnTo>
                  <a:cubicBezTo>
                    <a:pt x="193288" y="37992"/>
                    <a:pt x="155176" y="-117"/>
                    <a:pt x="108194" y="-134"/>
                  </a:cubicBezTo>
                  <a:cubicBezTo>
                    <a:pt x="108166" y="-134"/>
                    <a:pt x="108166" y="-134"/>
                    <a:pt x="108138" y="-13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49D8FE12-E196-4F24-B869-C9667E597FFE}"/>
                </a:ext>
              </a:extLst>
            </p:cNvPr>
            <p:cNvSpPr/>
            <p:nvPr/>
          </p:nvSpPr>
          <p:spPr>
            <a:xfrm>
              <a:off x="10198544" y="1532710"/>
              <a:ext cx="193471" cy="340491"/>
            </a:xfrm>
            <a:custGeom>
              <a:avLst/>
              <a:gdLst>
                <a:gd name="connsiteX0" fmla="*/ 193260 w 193471"/>
                <a:gd name="connsiteY0" fmla="*/ -134 h 340491"/>
                <a:gd name="connsiteX1" fmla="*/ 84912 w 193471"/>
                <a:gd name="connsiteY1" fmla="*/ -134 h 340491"/>
                <a:gd name="connsiteX2" fmla="*/ -211 w 193471"/>
                <a:gd name="connsiteY2" fmla="*/ 84933 h 340491"/>
                <a:gd name="connsiteX3" fmla="*/ -211 w 193471"/>
                <a:gd name="connsiteY3" fmla="*/ 84989 h 340491"/>
                <a:gd name="connsiteX4" fmla="*/ -211 w 193471"/>
                <a:gd name="connsiteY4" fmla="*/ 255235 h 340491"/>
                <a:gd name="connsiteX5" fmla="*/ 84912 w 193471"/>
                <a:gd name="connsiteY5" fmla="*/ 340358 h 34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471" h="340491">
                  <a:moveTo>
                    <a:pt x="193260" y="-134"/>
                  </a:moveTo>
                  <a:lnTo>
                    <a:pt x="84912" y="-134"/>
                  </a:lnTo>
                  <a:cubicBezTo>
                    <a:pt x="37929" y="-151"/>
                    <a:pt x="-183" y="37936"/>
                    <a:pt x="-211" y="84933"/>
                  </a:cubicBezTo>
                  <a:cubicBezTo>
                    <a:pt x="-211" y="84953"/>
                    <a:pt x="-211" y="84969"/>
                    <a:pt x="-211" y="84989"/>
                  </a:cubicBezTo>
                  <a:lnTo>
                    <a:pt x="-211" y="255235"/>
                  </a:lnTo>
                  <a:cubicBezTo>
                    <a:pt x="-211" y="302246"/>
                    <a:pt x="37901" y="340358"/>
                    <a:pt x="84912" y="340358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9" name="Freeform: Shape 748">
            <a:extLst>
              <a:ext uri="{FF2B5EF4-FFF2-40B4-BE49-F238E27FC236}">
                <a16:creationId xmlns:a16="http://schemas.microsoft.com/office/drawing/2014/main" id="{E3858153-5FD6-49FA-A974-69EE60002601}"/>
              </a:ext>
            </a:extLst>
          </p:cNvPr>
          <p:cNvSpPr/>
          <p:nvPr/>
        </p:nvSpPr>
        <p:spPr>
          <a:xfrm rot="18900000">
            <a:off x="7857000" y="2163031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50" name="Graphic 431">
            <a:extLst>
              <a:ext uri="{FF2B5EF4-FFF2-40B4-BE49-F238E27FC236}">
                <a16:creationId xmlns:a16="http://schemas.microsoft.com/office/drawing/2014/main" id="{B5FCC317-C808-453A-8FFB-3BCDD8414B9A}"/>
              </a:ext>
            </a:extLst>
          </p:cNvPr>
          <p:cNvGrpSpPr/>
          <p:nvPr/>
        </p:nvGrpSpPr>
        <p:grpSpPr>
          <a:xfrm>
            <a:off x="7952492" y="2212013"/>
            <a:ext cx="438971" cy="325561"/>
            <a:chOff x="7547307" y="1525070"/>
            <a:chExt cx="479817" cy="355854"/>
          </a:xfrm>
          <a:noFill/>
        </p:grpSpPr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0ABFDFCA-C45C-44B0-9704-FFF1610EC6AA}"/>
                </a:ext>
              </a:extLst>
            </p:cNvPr>
            <p:cNvSpPr/>
            <p:nvPr/>
          </p:nvSpPr>
          <p:spPr>
            <a:xfrm>
              <a:off x="7547307" y="1525070"/>
              <a:ext cx="386943" cy="293957"/>
            </a:xfrm>
            <a:custGeom>
              <a:avLst/>
              <a:gdLst>
                <a:gd name="connsiteX0" fmla="*/ 193261 w 386943"/>
                <a:gd name="connsiteY0" fmla="*/ 293823 h 293957"/>
                <a:gd name="connsiteX1" fmla="*/ 15292 w 386943"/>
                <a:gd name="connsiteY1" fmla="*/ 293823 h 293957"/>
                <a:gd name="connsiteX2" fmla="*/ -211 w 386943"/>
                <a:gd name="connsiteY2" fmla="*/ 278377 h 293957"/>
                <a:gd name="connsiteX3" fmla="*/ -211 w 386943"/>
                <a:gd name="connsiteY3" fmla="*/ 278349 h 293957"/>
                <a:gd name="connsiteX4" fmla="*/ -211 w 386943"/>
                <a:gd name="connsiteY4" fmla="*/ 15341 h 293957"/>
                <a:gd name="connsiteX5" fmla="*/ 15264 w 386943"/>
                <a:gd name="connsiteY5" fmla="*/ -134 h 293957"/>
                <a:gd name="connsiteX6" fmla="*/ 15292 w 386943"/>
                <a:gd name="connsiteY6" fmla="*/ -134 h 293957"/>
                <a:gd name="connsiteX7" fmla="*/ 371258 w 386943"/>
                <a:gd name="connsiteY7" fmla="*/ -134 h 293957"/>
                <a:gd name="connsiteX8" fmla="*/ 386732 w 386943"/>
                <a:gd name="connsiteY8" fmla="*/ 15285 h 293957"/>
                <a:gd name="connsiteX9" fmla="*/ 386732 w 386943"/>
                <a:gd name="connsiteY9" fmla="*/ 15341 h 293957"/>
                <a:gd name="connsiteX10" fmla="*/ 386732 w 386943"/>
                <a:gd name="connsiteY10" fmla="*/ 46121 h 29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943" h="293957">
                  <a:moveTo>
                    <a:pt x="193261" y="293823"/>
                  </a:moveTo>
                  <a:lnTo>
                    <a:pt x="15292" y="293823"/>
                  </a:lnTo>
                  <a:cubicBezTo>
                    <a:pt x="6757" y="293840"/>
                    <a:pt x="-183" y="286923"/>
                    <a:pt x="-211" y="278377"/>
                  </a:cubicBezTo>
                  <a:cubicBezTo>
                    <a:pt x="-211" y="278368"/>
                    <a:pt x="-211" y="278357"/>
                    <a:pt x="-211" y="278349"/>
                  </a:cubicBezTo>
                  <a:lnTo>
                    <a:pt x="-211" y="15341"/>
                  </a:lnTo>
                  <a:cubicBezTo>
                    <a:pt x="-211" y="6795"/>
                    <a:pt x="6729" y="-134"/>
                    <a:pt x="15264" y="-134"/>
                  </a:cubicBezTo>
                  <a:cubicBezTo>
                    <a:pt x="15264" y="-134"/>
                    <a:pt x="15292" y="-134"/>
                    <a:pt x="15292" y="-134"/>
                  </a:cubicBezTo>
                  <a:lnTo>
                    <a:pt x="371258" y="-134"/>
                  </a:lnTo>
                  <a:cubicBezTo>
                    <a:pt x="379793" y="-151"/>
                    <a:pt x="386704" y="6753"/>
                    <a:pt x="386732" y="15285"/>
                  </a:cubicBezTo>
                  <a:cubicBezTo>
                    <a:pt x="386732" y="15304"/>
                    <a:pt x="386732" y="15321"/>
                    <a:pt x="386732" y="15341"/>
                  </a:cubicBezTo>
                  <a:lnTo>
                    <a:pt x="386732" y="46121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9CAD018D-E39C-4FE3-8B56-BB55B5F4C200}"/>
                </a:ext>
              </a:extLst>
            </p:cNvPr>
            <p:cNvSpPr/>
            <p:nvPr/>
          </p:nvSpPr>
          <p:spPr>
            <a:xfrm>
              <a:off x="7702078" y="1819027"/>
              <a:ext cx="2798" cy="61897"/>
            </a:xfrm>
            <a:custGeom>
              <a:avLst/>
              <a:gdLst>
                <a:gd name="connsiteX0" fmla="*/ 0 w 2798"/>
                <a:gd name="connsiteY0" fmla="*/ 61897 h 61897"/>
                <a:gd name="connsiteX1" fmla="*/ 0 w 2798"/>
                <a:gd name="connsiteY1" fmla="*/ 0 h 6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8" h="61897">
                  <a:moveTo>
                    <a:pt x="0" y="61897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462245D8-A998-4F7D-B541-4FC7BF405FE8}"/>
                </a:ext>
              </a:extLst>
            </p:cNvPr>
            <p:cNvSpPr/>
            <p:nvPr/>
          </p:nvSpPr>
          <p:spPr>
            <a:xfrm>
              <a:off x="7678881" y="1880925"/>
              <a:ext cx="61897" cy="2798"/>
            </a:xfrm>
            <a:custGeom>
              <a:avLst/>
              <a:gdLst>
                <a:gd name="connsiteX0" fmla="*/ 0 w 61897"/>
                <a:gd name="connsiteY0" fmla="*/ 0 h 2798"/>
                <a:gd name="connsiteX1" fmla="*/ 61898 w 61897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97" h="2798">
                  <a:moveTo>
                    <a:pt x="0" y="0"/>
                  </a:moveTo>
                  <a:lnTo>
                    <a:pt x="61898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D237E93A-EE3D-4E99-9B33-61205E0C0979}"/>
                </a:ext>
              </a:extLst>
            </p:cNvPr>
            <p:cNvSpPr/>
            <p:nvPr/>
          </p:nvSpPr>
          <p:spPr>
            <a:xfrm>
              <a:off x="7771755" y="1656505"/>
              <a:ext cx="147020" cy="224420"/>
            </a:xfrm>
            <a:custGeom>
              <a:avLst/>
              <a:gdLst>
                <a:gd name="connsiteX0" fmla="*/ 146810 w 147020"/>
                <a:gd name="connsiteY0" fmla="*/ 170112 h 224420"/>
                <a:gd name="connsiteX1" fmla="*/ 146810 w 147020"/>
                <a:gd name="connsiteY1" fmla="*/ 216563 h 224420"/>
                <a:gd name="connsiteX2" fmla="*/ 139087 w 147020"/>
                <a:gd name="connsiteY2" fmla="*/ 224286 h 224420"/>
                <a:gd name="connsiteX3" fmla="*/ 139059 w 147020"/>
                <a:gd name="connsiteY3" fmla="*/ 224286 h 224420"/>
                <a:gd name="connsiteX4" fmla="*/ 7540 w 147020"/>
                <a:gd name="connsiteY4" fmla="*/ 224286 h 224420"/>
                <a:gd name="connsiteX5" fmla="*/ -211 w 147020"/>
                <a:gd name="connsiteY5" fmla="*/ 216591 h 224420"/>
                <a:gd name="connsiteX6" fmla="*/ -211 w 147020"/>
                <a:gd name="connsiteY6" fmla="*/ 216563 h 224420"/>
                <a:gd name="connsiteX7" fmla="*/ -211 w 147020"/>
                <a:gd name="connsiteY7" fmla="*/ 7617 h 224420"/>
                <a:gd name="connsiteX8" fmla="*/ 7540 w 147020"/>
                <a:gd name="connsiteY8" fmla="*/ -134 h 224420"/>
                <a:gd name="connsiteX9" fmla="*/ 139059 w 147020"/>
                <a:gd name="connsiteY9" fmla="*/ -134 h 224420"/>
                <a:gd name="connsiteX10" fmla="*/ 146810 w 147020"/>
                <a:gd name="connsiteY10" fmla="*/ 7617 h 224420"/>
                <a:gd name="connsiteX11" fmla="*/ 146810 w 147020"/>
                <a:gd name="connsiteY11" fmla="*/ 170112 h 22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020" h="224420">
                  <a:moveTo>
                    <a:pt x="146810" y="170112"/>
                  </a:moveTo>
                  <a:lnTo>
                    <a:pt x="146810" y="216563"/>
                  </a:lnTo>
                  <a:cubicBezTo>
                    <a:pt x="146810" y="220828"/>
                    <a:pt x="143340" y="224286"/>
                    <a:pt x="139087" y="224286"/>
                  </a:cubicBezTo>
                  <a:cubicBezTo>
                    <a:pt x="139087" y="224286"/>
                    <a:pt x="139059" y="224286"/>
                    <a:pt x="139059" y="224286"/>
                  </a:cubicBezTo>
                  <a:lnTo>
                    <a:pt x="7540" y="224286"/>
                  </a:lnTo>
                  <a:cubicBezTo>
                    <a:pt x="3287" y="224303"/>
                    <a:pt x="-183" y="220856"/>
                    <a:pt x="-211" y="216591"/>
                  </a:cubicBezTo>
                  <a:cubicBezTo>
                    <a:pt x="-211" y="216583"/>
                    <a:pt x="-211" y="216572"/>
                    <a:pt x="-211" y="216563"/>
                  </a:cubicBezTo>
                  <a:lnTo>
                    <a:pt x="-211" y="7617"/>
                  </a:lnTo>
                  <a:cubicBezTo>
                    <a:pt x="-211" y="3336"/>
                    <a:pt x="3259" y="-134"/>
                    <a:pt x="7540" y="-134"/>
                  </a:cubicBezTo>
                  <a:lnTo>
                    <a:pt x="139059" y="-134"/>
                  </a:lnTo>
                  <a:cubicBezTo>
                    <a:pt x="143340" y="-134"/>
                    <a:pt x="146810" y="3336"/>
                    <a:pt x="146810" y="7617"/>
                  </a:cubicBezTo>
                  <a:lnTo>
                    <a:pt x="146810" y="170112"/>
                  </a:lnTo>
                  <a:close/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8BD3AAA1-63DA-452E-BE18-0FAA0F4CB1FC}"/>
                </a:ext>
              </a:extLst>
            </p:cNvPr>
            <p:cNvSpPr/>
            <p:nvPr/>
          </p:nvSpPr>
          <p:spPr>
            <a:xfrm>
              <a:off x="7771727" y="1849976"/>
              <a:ext cx="116071" cy="2798"/>
            </a:xfrm>
            <a:custGeom>
              <a:avLst/>
              <a:gdLst>
                <a:gd name="connsiteX0" fmla="*/ 0 w 116071"/>
                <a:gd name="connsiteY0" fmla="*/ 0 h 2798"/>
                <a:gd name="connsiteX1" fmla="*/ 116072 w 116071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071" h="2798">
                  <a:moveTo>
                    <a:pt x="0" y="0"/>
                  </a:moveTo>
                  <a:lnTo>
                    <a:pt x="116072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3AB74029-C3E5-4001-A298-3C92E104B3C5}"/>
                </a:ext>
              </a:extLst>
            </p:cNvPr>
            <p:cNvSpPr/>
            <p:nvPr/>
          </p:nvSpPr>
          <p:spPr>
            <a:xfrm>
              <a:off x="7833652" y="1602330"/>
              <a:ext cx="193471" cy="278594"/>
            </a:xfrm>
            <a:custGeom>
              <a:avLst/>
              <a:gdLst>
                <a:gd name="connsiteX0" fmla="*/ -211 w 193471"/>
                <a:gd name="connsiteY0" fmla="*/ 23092 h 278594"/>
                <a:gd name="connsiteX1" fmla="*/ -211 w 193471"/>
                <a:gd name="connsiteY1" fmla="*/ 8876 h 278594"/>
                <a:gd name="connsiteX2" fmla="*/ 8744 w 193471"/>
                <a:gd name="connsiteY2" fmla="*/ -134 h 278594"/>
                <a:gd name="connsiteX3" fmla="*/ 8772 w 193471"/>
                <a:gd name="connsiteY3" fmla="*/ -134 h 278594"/>
                <a:gd name="connsiteX4" fmla="*/ 184251 w 193471"/>
                <a:gd name="connsiteY4" fmla="*/ -134 h 278594"/>
                <a:gd name="connsiteX5" fmla="*/ 193261 w 193471"/>
                <a:gd name="connsiteY5" fmla="*/ 8876 h 278594"/>
                <a:gd name="connsiteX6" fmla="*/ 193261 w 193471"/>
                <a:gd name="connsiteY6" fmla="*/ 269478 h 278594"/>
                <a:gd name="connsiteX7" fmla="*/ 184251 w 193471"/>
                <a:gd name="connsiteY7" fmla="*/ 278461 h 278594"/>
                <a:gd name="connsiteX8" fmla="*/ 115861 w 193471"/>
                <a:gd name="connsiteY8" fmla="*/ 278461 h 27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71" h="278594">
                  <a:moveTo>
                    <a:pt x="-211" y="23092"/>
                  </a:moveTo>
                  <a:lnTo>
                    <a:pt x="-211" y="8876"/>
                  </a:lnTo>
                  <a:cubicBezTo>
                    <a:pt x="-239" y="3915"/>
                    <a:pt x="3791" y="-117"/>
                    <a:pt x="8744" y="-134"/>
                  </a:cubicBezTo>
                  <a:cubicBezTo>
                    <a:pt x="8744" y="-134"/>
                    <a:pt x="8772" y="-134"/>
                    <a:pt x="8772" y="-134"/>
                  </a:cubicBezTo>
                  <a:lnTo>
                    <a:pt x="184251" y="-134"/>
                  </a:lnTo>
                  <a:cubicBezTo>
                    <a:pt x="189232" y="-134"/>
                    <a:pt x="193261" y="3901"/>
                    <a:pt x="193261" y="8876"/>
                  </a:cubicBezTo>
                  <a:lnTo>
                    <a:pt x="193261" y="269478"/>
                  </a:lnTo>
                  <a:cubicBezTo>
                    <a:pt x="193233" y="274442"/>
                    <a:pt x="189204" y="278461"/>
                    <a:pt x="184251" y="278461"/>
                  </a:cubicBezTo>
                  <a:lnTo>
                    <a:pt x="115861" y="278461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57" name="Freeform: Shape 756">
            <a:extLst>
              <a:ext uri="{FF2B5EF4-FFF2-40B4-BE49-F238E27FC236}">
                <a16:creationId xmlns:a16="http://schemas.microsoft.com/office/drawing/2014/main" id="{0A0BFEB6-E3EC-4577-9CC3-5BA8B283AA4C}"/>
              </a:ext>
            </a:extLst>
          </p:cNvPr>
          <p:cNvSpPr/>
          <p:nvPr/>
        </p:nvSpPr>
        <p:spPr>
          <a:xfrm rot="18900000">
            <a:off x="8685333" y="2163028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5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58" name="Graphic 431">
            <a:extLst>
              <a:ext uri="{FF2B5EF4-FFF2-40B4-BE49-F238E27FC236}">
                <a16:creationId xmlns:a16="http://schemas.microsoft.com/office/drawing/2014/main" id="{7EC6E365-5945-4DB3-AC6A-91B0CC611252}"/>
              </a:ext>
            </a:extLst>
          </p:cNvPr>
          <p:cNvGrpSpPr/>
          <p:nvPr/>
        </p:nvGrpSpPr>
        <p:grpSpPr>
          <a:xfrm>
            <a:off x="8829486" y="2155283"/>
            <a:ext cx="396474" cy="438945"/>
            <a:chOff x="8505905" y="1463061"/>
            <a:chExt cx="433366" cy="479789"/>
          </a:xfrm>
          <a:noFill/>
        </p:grpSpPr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32837A9B-1E69-4B81-8C56-A2505739ECA4}"/>
                </a:ext>
              </a:extLst>
            </p:cNvPr>
            <p:cNvSpPr/>
            <p:nvPr/>
          </p:nvSpPr>
          <p:spPr>
            <a:xfrm>
              <a:off x="8505905" y="1463061"/>
              <a:ext cx="394666" cy="479789"/>
            </a:xfrm>
            <a:custGeom>
              <a:avLst/>
              <a:gdLst>
                <a:gd name="connsiteX0" fmla="*/ 394456 w 394666"/>
                <a:gd name="connsiteY0" fmla="*/ 286184 h 479789"/>
                <a:gd name="connsiteX1" fmla="*/ 394456 w 394666"/>
                <a:gd name="connsiteY1" fmla="*/ 30815 h 479789"/>
                <a:gd name="connsiteX2" fmla="*/ 363507 w 394666"/>
                <a:gd name="connsiteY2" fmla="*/ -134 h 479789"/>
                <a:gd name="connsiteX3" fmla="*/ 30738 w 394666"/>
                <a:gd name="connsiteY3" fmla="*/ -134 h 479789"/>
                <a:gd name="connsiteX4" fmla="*/ -211 w 394666"/>
                <a:gd name="connsiteY4" fmla="*/ 30815 h 479789"/>
                <a:gd name="connsiteX5" fmla="*/ -211 w 394666"/>
                <a:gd name="connsiteY5" fmla="*/ 448679 h 479789"/>
                <a:gd name="connsiteX6" fmla="*/ 30738 w 394666"/>
                <a:gd name="connsiteY6" fmla="*/ 479655 h 479789"/>
                <a:gd name="connsiteX7" fmla="*/ 247435 w 394666"/>
                <a:gd name="connsiteY7" fmla="*/ 479655 h 47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666" h="479789">
                  <a:moveTo>
                    <a:pt x="394456" y="286184"/>
                  </a:moveTo>
                  <a:lnTo>
                    <a:pt x="394456" y="30815"/>
                  </a:lnTo>
                  <a:cubicBezTo>
                    <a:pt x="394456" y="13723"/>
                    <a:pt x="380604" y="-134"/>
                    <a:pt x="363507" y="-134"/>
                  </a:cubicBezTo>
                  <a:lnTo>
                    <a:pt x="30738" y="-134"/>
                  </a:lnTo>
                  <a:cubicBezTo>
                    <a:pt x="13641" y="-134"/>
                    <a:pt x="-211" y="13723"/>
                    <a:pt x="-211" y="30815"/>
                  </a:cubicBezTo>
                  <a:lnTo>
                    <a:pt x="-211" y="448679"/>
                  </a:lnTo>
                  <a:cubicBezTo>
                    <a:pt x="-211" y="465776"/>
                    <a:pt x="13641" y="479639"/>
                    <a:pt x="30738" y="479655"/>
                  </a:cubicBezTo>
                  <a:lnTo>
                    <a:pt x="247435" y="479655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BDDE1EAE-B312-4636-861E-7FDEB81159B4}"/>
                </a:ext>
              </a:extLst>
            </p:cNvPr>
            <p:cNvSpPr/>
            <p:nvPr/>
          </p:nvSpPr>
          <p:spPr>
            <a:xfrm>
              <a:off x="8567803" y="1555907"/>
              <a:ext cx="23225" cy="77371"/>
            </a:xfrm>
            <a:custGeom>
              <a:avLst/>
              <a:gdLst>
                <a:gd name="connsiteX0" fmla="*/ 23226 w 23225"/>
                <a:gd name="connsiteY0" fmla="*/ 0 h 77371"/>
                <a:gd name="connsiteX1" fmla="*/ 0 w 23225"/>
                <a:gd name="connsiteY1" fmla="*/ 77372 h 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25" h="77371">
                  <a:moveTo>
                    <a:pt x="23226" y="0"/>
                  </a:moveTo>
                  <a:lnTo>
                    <a:pt x="0" y="77372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D9057F9D-C31B-4F26-8DA7-D57191EC4B98}"/>
                </a:ext>
              </a:extLst>
            </p:cNvPr>
            <p:cNvSpPr/>
            <p:nvPr/>
          </p:nvSpPr>
          <p:spPr>
            <a:xfrm>
              <a:off x="8591029" y="1555907"/>
              <a:ext cx="23197" cy="77371"/>
            </a:xfrm>
            <a:custGeom>
              <a:avLst/>
              <a:gdLst>
                <a:gd name="connsiteX0" fmla="*/ 0 w 23197"/>
                <a:gd name="connsiteY0" fmla="*/ 0 h 77371"/>
                <a:gd name="connsiteX1" fmla="*/ 23197 w 23197"/>
                <a:gd name="connsiteY1" fmla="*/ 77372 h 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97" h="77371">
                  <a:moveTo>
                    <a:pt x="0" y="0"/>
                  </a:moveTo>
                  <a:lnTo>
                    <a:pt x="23197" y="77372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9B7FCF3-F9F4-4E0D-B79B-D9F205CBAFE1}"/>
                </a:ext>
              </a:extLst>
            </p:cNvPr>
            <p:cNvSpPr/>
            <p:nvPr/>
          </p:nvSpPr>
          <p:spPr>
            <a:xfrm>
              <a:off x="8575554" y="1610082"/>
              <a:ext cx="30948" cy="2798"/>
            </a:xfrm>
            <a:custGeom>
              <a:avLst/>
              <a:gdLst>
                <a:gd name="connsiteX0" fmla="*/ 0 w 30948"/>
                <a:gd name="connsiteY0" fmla="*/ 0 h 2798"/>
                <a:gd name="connsiteX1" fmla="*/ 30949 w 30948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48" h="2798">
                  <a:moveTo>
                    <a:pt x="0" y="0"/>
                  </a:moveTo>
                  <a:lnTo>
                    <a:pt x="30949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9F41C1DC-9D17-423A-A2D4-BB207481FB88}"/>
                </a:ext>
              </a:extLst>
            </p:cNvPr>
            <p:cNvSpPr/>
            <p:nvPr/>
          </p:nvSpPr>
          <p:spPr>
            <a:xfrm>
              <a:off x="8660677" y="1633279"/>
              <a:ext cx="177969" cy="2798"/>
            </a:xfrm>
            <a:custGeom>
              <a:avLst/>
              <a:gdLst>
                <a:gd name="connsiteX0" fmla="*/ 0 w 177969"/>
                <a:gd name="connsiteY0" fmla="*/ 0 h 2798"/>
                <a:gd name="connsiteX1" fmla="*/ 177969 w 177969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969" h="2798">
                  <a:moveTo>
                    <a:pt x="0" y="0"/>
                  </a:moveTo>
                  <a:lnTo>
                    <a:pt x="177969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D4EBAF04-7E16-4BE4-89B1-D8650F3812C1}"/>
                </a:ext>
              </a:extLst>
            </p:cNvPr>
            <p:cNvSpPr/>
            <p:nvPr/>
          </p:nvSpPr>
          <p:spPr>
            <a:xfrm>
              <a:off x="8738058" y="1680438"/>
              <a:ext cx="201214" cy="262412"/>
            </a:xfrm>
            <a:custGeom>
              <a:avLst/>
              <a:gdLst>
                <a:gd name="connsiteX0" fmla="*/ 100546 w 201214"/>
                <a:gd name="connsiteY0" fmla="*/ 19250 h 262412"/>
                <a:gd name="connsiteX1" fmla="*/ 100546 w 201214"/>
                <a:gd name="connsiteY1" fmla="*/ 91501 h 262412"/>
                <a:gd name="connsiteX2" fmla="*/ 168683 w 201214"/>
                <a:gd name="connsiteY2" fmla="*/ 105128 h 262412"/>
                <a:gd name="connsiteX3" fmla="*/ 201004 w 201214"/>
                <a:gd name="connsiteY3" fmla="*/ 144528 h 262412"/>
                <a:gd name="connsiteX4" fmla="*/ 201004 w 201214"/>
                <a:gd name="connsiteY4" fmla="*/ 174693 h 262412"/>
                <a:gd name="connsiteX5" fmla="*/ 113418 w 201214"/>
                <a:gd name="connsiteY5" fmla="*/ 262279 h 262412"/>
                <a:gd name="connsiteX6" fmla="*/ 113418 w 201214"/>
                <a:gd name="connsiteY6" fmla="*/ 262279 h 262412"/>
                <a:gd name="connsiteX7" fmla="*/ 30365 w 201214"/>
                <a:gd name="connsiteY7" fmla="*/ 202396 h 262412"/>
                <a:gd name="connsiteX8" fmla="*/ 20180 w 201214"/>
                <a:gd name="connsiteY8" fmla="*/ 171867 h 262412"/>
                <a:gd name="connsiteX9" fmla="*/ 2551 w 201214"/>
                <a:gd name="connsiteY9" fmla="*/ 140470 h 262412"/>
                <a:gd name="connsiteX10" fmla="*/ 8427 w 201214"/>
                <a:gd name="connsiteY10" fmla="*/ 114391 h 262412"/>
                <a:gd name="connsiteX11" fmla="*/ 8427 w 201214"/>
                <a:gd name="connsiteY11" fmla="*/ 114391 h 262412"/>
                <a:gd name="connsiteX12" fmla="*/ 34283 w 201214"/>
                <a:gd name="connsiteY12" fmla="*/ 118420 h 262412"/>
                <a:gd name="connsiteX13" fmla="*/ 61930 w 201214"/>
                <a:gd name="connsiteY13" fmla="*/ 155861 h 262412"/>
                <a:gd name="connsiteX14" fmla="*/ 61930 w 201214"/>
                <a:gd name="connsiteY14" fmla="*/ 18494 h 262412"/>
                <a:gd name="connsiteX15" fmla="*/ 82022 w 201214"/>
                <a:gd name="connsiteY15" fmla="*/ -120 h 262412"/>
                <a:gd name="connsiteX16" fmla="*/ 100630 w 201214"/>
                <a:gd name="connsiteY16" fmla="*/ 18494 h 26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214" h="262412">
                  <a:moveTo>
                    <a:pt x="100546" y="19250"/>
                  </a:moveTo>
                  <a:lnTo>
                    <a:pt x="100546" y="91501"/>
                  </a:lnTo>
                  <a:lnTo>
                    <a:pt x="168683" y="105128"/>
                  </a:lnTo>
                  <a:cubicBezTo>
                    <a:pt x="187460" y="108878"/>
                    <a:pt x="201004" y="125368"/>
                    <a:pt x="201004" y="144528"/>
                  </a:cubicBezTo>
                  <a:lnTo>
                    <a:pt x="201004" y="174693"/>
                  </a:lnTo>
                  <a:cubicBezTo>
                    <a:pt x="201004" y="223064"/>
                    <a:pt x="161800" y="262279"/>
                    <a:pt x="113418" y="262279"/>
                  </a:cubicBezTo>
                  <a:lnTo>
                    <a:pt x="113418" y="262279"/>
                  </a:lnTo>
                  <a:cubicBezTo>
                    <a:pt x="75725" y="262281"/>
                    <a:pt x="42258" y="238155"/>
                    <a:pt x="30365" y="202396"/>
                  </a:cubicBezTo>
                  <a:lnTo>
                    <a:pt x="20180" y="171867"/>
                  </a:lnTo>
                  <a:lnTo>
                    <a:pt x="2551" y="140470"/>
                  </a:lnTo>
                  <a:cubicBezTo>
                    <a:pt x="-2766" y="131603"/>
                    <a:pt x="-191" y="120122"/>
                    <a:pt x="8427" y="114391"/>
                  </a:cubicBezTo>
                  <a:lnTo>
                    <a:pt x="8427" y="114391"/>
                  </a:lnTo>
                  <a:cubicBezTo>
                    <a:pt x="16794" y="108825"/>
                    <a:pt x="28015" y="110577"/>
                    <a:pt x="34283" y="118420"/>
                  </a:cubicBezTo>
                  <a:lnTo>
                    <a:pt x="61930" y="155861"/>
                  </a:lnTo>
                  <a:lnTo>
                    <a:pt x="61930" y="18494"/>
                  </a:lnTo>
                  <a:cubicBezTo>
                    <a:pt x="62350" y="7808"/>
                    <a:pt x="71332" y="-525"/>
                    <a:pt x="82022" y="-120"/>
                  </a:cubicBezTo>
                  <a:cubicBezTo>
                    <a:pt x="92123" y="267"/>
                    <a:pt x="100238" y="8379"/>
                    <a:pt x="100630" y="1849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C718DC18-9080-45B7-9292-65E220CA19C2}"/>
                </a:ext>
              </a:extLst>
            </p:cNvPr>
            <p:cNvSpPr/>
            <p:nvPr/>
          </p:nvSpPr>
          <p:spPr>
            <a:xfrm>
              <a:off x="8567803" y="1679730"/>
              <a:ext cx="201194" cy="2798"/>
            </a:xfrm>
            <a:custGeom>
              <a:avLst/>
              <a:gdLst>
                <a:gd name="connsiteX0" fmla="*/ 0 w 201194"/>
                <a:gd name="connsiteY0" fmla="*/ 0 h 2798"/>
                <a:gd name="connsiteX1" fmla="*/ 201195 w 201194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194" h="2798">
                  <a:moveTo>
                    <a:pt x="0" y="0"/>
                  </a:moveTo>
                  <a:lnTo>
                    <a:pt x="201195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935DBB45-C665-484A-97EA-70CF4D357601}"/>
                </a:ext>
              </a:extLst>
            </p:cNvPr>
            <p:cNvSpPr/>
            <p:nvPr/>
          </p:nvSpPr>
          <p:spPr>
            <a:xfrm>
              <a:off x="8567803" y="1726153"/>
              <a:ext cx="201194" cy="2798"/>
            </a:xfrm>
            <a:custGeom>
              <a:avLst/>
              <a:gdLst>
                <a:gd name="connsiteX0" fmla="*/ 0 w 201194"/>
                <a:gd name="connsiteY0" fmla="*/ 0 h 2798"/>
                <a:gd name="connsiteX1" fmla="*/ 201195 w 201194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194" h="2798">
                  <a:moveTo>
                    <a:pt x="0" y="0"/>
                  </a:moveTo>
                  <a:lnTo>
                    <a:pt x="201195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76480B3-8440-4FE2-B3F2-54A8E68F114E}"/>
                </a:ext>
              </a:extLst>
            </p:cNvPr>
            <p:cNvSpPr/>
            <p:nvPr/>
          </p:nvSpPr>
          <p:spPr>
            <a:xfrm>
              <a:off x="8567803" y="1772576"/>
              <a:ext cx="139297" cy="2798"/>
            </a:xfrm>
            <a:custGeom>
              <a:avLst/>
              <a:gdLst>
                <a:gd name="connsiteX0" fmla="*/ 0 w 139297"/>
                <a:gd name="connsiteY0" fmla="*/ 0 h 2798"/>
                <a:gd name="connsiteX1" fmla="*/ 139297 w 139297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97" h="2798">
                  <a:moveTo>
                    <a:pt x="0" y="0"/>
                  </a:moveTo>
                  <a:lnTo>
                    <a:pt x="139297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BACB9B4E-E22D-45D9-A8FB-CB352ECE3879}"/>
                </a:ext>
              </a:extLst>
            </p:cNvPr>
            <p:cNvSpPr/>
            <p:nvPr/>
          </p:nvSpPr>
          <p:spPr>
            <a:xfrm>
              <a:off x="8567803" y="1819027"/>
              <a:ext cx="139297" cy="2798"/>
            </a:xfrm>
            <a:custGeom>
              <a:avLst/>
              <a:gdLst>
                <a:gd name="connsiteX0" fmla="*/ 0 w 139297"/>
                <a:gd name="connsiteY0" fmla="*/ 0 h 2798"/>
                <a:gd name="connsiteX1" fmla="*/ 139297 w 139297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97" h="2798">
                  <a:moveTo>
                    <a:pt x="0" y="0"/>
                  </a:moveTo>
                  <a:lnTo>
                    <a:pt x="139297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D1F2DDCB-1C77-4FBB-8133-0E0414D23404}"/>
                </a:ext>
              </a:extLst>
            </p:cNvPr>
            <p:cNvSpPr/>
            <p:nvPr/>
          </p:nvSpPr>
          <p:spPr>
            <a:xfrm>
              <a:off x="8567803" y="1865450"/>
              <a:ext cx="154771" cy="2798"/>
            </a:xfrm>
            <a:custGeom>
              <a:avLst/>
              <a:gdLst>
                <a:gd name="connsiteX0" fmla="*/ 0 w 154771"/>
                <a:gd name="connsiteY0" fmla="*/ 0 h 2798"/>
                <a:gd name="connsiteX1" fmla="*/ 154772 w 154771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771" h="2798">
                  <a:moveTo>
                    <a:pt x="0" y="0"/>
                  </a:moveTo>
                  <a:lnTo>
                    <a:pt x="154772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298AAC57-D336-49D3-AC21-4D1BFAF906F0}"/>
              </a:ext>
            </a:extLst>
          </p:cNvPr>
          <p:cNvSpPr/>
          <p:nvPr/>
        </p:nvSpPr>
        <p:spPr>
          <a:xfrm rot="18900000">
            <a:off x="10934574" y="2163042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29 w 744280"/>
              <a:gd name="connsiteY1" fmla="*/ 454583 h 454716"/>
              <a:gd name="connsiteX2" fmla="*/ -211 w 744280"/>
              <a:gd name="connsiteY2" fmla="*/ 227225 h 454716"/>
              <a:gd name="connsiteX3" fmla="*/ 371929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29" y="454583"/>
                </a:cubicBezTo>
                <a:cubicBezTo>
                  <a:pt x="166402" y="454583"/>
                  <a:pt x="-211" y="352791"/>
                  <a:pt x="-211" y="227225"/>
                </a:cubicBezTo>
                <a:cubicBezTo>
                  <a:pt x="-211" y="101658"/>
                  <a:pt x="166402" y="-134"/>
                  <a:pt x="371929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71" name="Graphic 431">
            <a:extLst>
              <a:ext uri="{FF2B5EF4-FFF2-40B4-BE49-F238E27FC236}">
                <a16:creationId xmlns:a16="http://schemas.microsoft.com/office/drawing/2014/main" id="{15D1B5DE-227B-4968-9AAE-7FBD2E1136E2}"/>
              </a:ext>
            </a:extLst>
          </p:cNvPr>
          <p:cNvGrpSpPr/>
          <p:nvPr/>
        </p:nvGrpSpPr>
        <p:grpSpPr>
          <a:xfrm>
            <a:off x="11144690" y="2155283"/>
            <a:ext cx="354066" cy="438945"/>
            <a:chOff x="11036538" y="1463061"/>
            <a:chExt cx="387012" cy="479789"/>
          </a:xfrm>
          <a:noFill/>
        </p:grpSpPr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3E176DEE-F2F7-47C4-9BF6-9F6853B46916}"/>
                </a:ext>
              </a:extLst>
            </p:cNvPr>
            <p:cNvSpPr/>
            <p:nvPr/>
          </p:nvSpPr>
          <p:spPr>
            <a:xfrm>
              <a:off x="11036538" y="1463061"/>
              <a:ext cx="294152" cy="479789"/>
            </a:xfrm>
            <a:custGeom>
              <a:avLst/>
              <a:gdLst>
                <a:gd name="connsiteX0" fmla="*/ 293942 w 294152"/>
                <a:gd name="connsiteY0" fmla="*/ 371307 h 479789"/>
                <a:gd name="connsiteX1" fmla="*/ 293942 w 294152"/>
                <a:gd name="connsiteY1" fmla="*/ 448679 h 479789"/>
                <a:gd name="connsiteX2" fmla="*/ 262993 w 294152"/>
                <a:gd name="connsiteY2" fmla="*/ 479655 h 479789"/>
                <a:gd name="connsiteX3" fmla="*/ 30738 w 294152"/>
                <a:gd name="connsiteY3" fmla="*/ 479655 h 479789"/>
                <a:gd name="connsiteX4" fmla="*/ -211 w 294152"/>
                <a:gd name="connsiteY4" fmla="*/ 448679 h 479789"/>
                <a:gd name="connsiteX5" fmla="*/ -211 w 294152"/>
                <a:gd name="connsiteY5" fmla="*/ 30815 h 479789"/>
                <a:gd name="connsiteX6" fmla="*/ 30738 w 294152"/>
                <a:gd name="connsiteY6" fmla="*/ -134 h 479789"/>
                <a:gd name="connsiteX7" fmla="*/ 262993 w 294152"/>
                <a:gd name="connsiteY7" fmla="*/ -134 h 479789"/>
                <a:gd name="connsiteX8" fmla="*/ 293942 w 294152"/>
                <a:gd name="connsiteY8" fmla="*/ 30815 h 479789"/>
                <a:gd name="connsiteX9" fmla="*/ 293942 w 294152"/>
                <a:gd name="connsiteY9" fmla="*/ 123661 h 47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152" h="479789">
                  <a:moveTo>
                    <a:pt x="293942" y="371307"/>
                  </a:moveTo>
                  <a:lnTo>
                    <a:pt x="293942" y="448679"/>
                  </a:lnTo>
                  <a:cubicBezTo>
                    <a:pt x="293942" y="465776"/>
                    <a:pt x="280090" y="479639"/>
                    <a:pt x="262993" y="479655"/>
                  </a:cubicBezTo>
                  <a:lnTo>
                    <a:pt x="30738" y="479655"/>
                  </a:lnTo>
                  <a:cubicBezTo>
                    <a:pt x="13640" y="479641"/>
                    <a:pt x="-211" y="465776"/>
                    <a:pt x="-211" y="448679"/>
                  </a:cubicBezTo>
                  <a:lnTo>
                    <a:pt x="-211" y="30815"/>
                  </a:lnTo>
                  <a:cubicBezTo>
                    <a:pt x="-211" y="13723"/>
                    <a:pt x="13640" y="-134"/>
                    <a:pt x="30738" y="-134"/>
                  </a:cubicBezTo>
                  <a:lnTo>
                    <a:pt x="262993" y="-134"/>
                  </a:lnTo>
                  <a:cubicBezTo>
                    <a:pt x="280090" y="-134"/>
                    <a:pt x="293942" y="13723"/>
                    <a:pt x="293942" y="30815"/>
                  </a:cubicBezTo>
                  <a:lnTo>
                    <a:pt x="293942" y="123661"/>
                  </a:ln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329614EF-1195-4FB6-B08C-24383A68CD0D}"/>
                </a:ext>
              </a:extLst>
            </p:cNvPr>
            <p:cNvSpPr/>
            <p:nvPr/>
          </p:nvSpPr>
          <p:spPr>
            <a:xfrm>
              <a:off x="11036622" y="1880925"/>
              <a:ext cx="263092" cy="2798"/>
            </a:xfrm>
            <a:custGeom>
              <a:avLst/>
              <a:gdLst>
                <a:gd name="connsiteX0" fmla="*/ 0 w 263092"/>
                <a:gd name="connsiteY0" fmla="*/ 0 h 2798"/>
                <a:gd name="connsiteX1" fmla="*/ 263092 w 263092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3092" h="2798">
                  <a:moveTo>
                    <a:pt x="0" y="0"/>
                  </a:moveTo>
                  <a:lnTo>
                    <a:pt x="263092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C6F268D8-8823-4E5A-A8FB-1DF6BF86B154}"/>
                </a:ext>
              </a:extLst>
            </p:cNvPr>
            <p:cNvSpPr/>
            <p:nvPr/>
          </p:nvSpPr>
          <p:spPr>
            <a:xfrm>
              <a:off x="11152693" y="1911874"/>
              <a:ext cx="61897" cy="2798"/>
            </a:xfrm>
            <a:custGeom>
              <a:avLst/>
              <a:gdLst>
                <a:gd name="connsiteX0" fmla="*/ 61898 w 61897"/>
                <a:gd name="connsiteY0" fmla="*/ 0 h 2798"/>
                <a:gd name="connsiteX1" fmla="*/ 0 w 61897"/>
                <a:gd name="connsiteY1" fmla="*/ 0 h 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97" h="2798">
                  <a:moveTo>
                    <a:pt x="61898" y="0"/>
                  </a:moveTo>
                  <a:lnTo>
                    <a:pt x="0" y="0"/>
                  </a:lnTo>
                </a:path>
              </a:pathLst>
            </a:custGeom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D74F7F87-5AE5-40C0-93A7-B623B08F745E}"/>
                </a:ext>
              </a:extLst>
            </p:cNvPr>
            <p:cNvSpPr/>
            <p:nvPr/>
          </p:nvSpPr>
          <p:spPr>
            <a:xfrm>
              <a:off x="11183686" y="1602457"/>
              <a:ext cx="239864" cy="200734"/>
            </a:xfrm>
            <a:custGeom>
              <a:avLst/>
              <a:gdLst>
                <a:gd name="connsiteX0" fmla="*/ 33045 w 239864"/>
                <a:gd name="connsiteY0" fmla="*/ 6008 h 200734"/>
                <a:gd name="connsiteX1" fmla="*/ 84141 w 239864"/>
                <a:gd name="connsiteY1" fmla="*/ 60378 h 200734"/>
                <a:gd name="connsiteX2" fmla="*/ 141953 w 239864"/>
                <a:gd name="connsiteY2" fmla="*/ 21902 h 200734"/>
                <a:gd name="connsiteX3" fmla="*/ 192657 w 239864"/>
                <a:gd name="connsiteY3" fmla="*/ 26939 h 200734"/>
                <a:gd name="connsiteX4" fmla="*/ 214008 w 239864"/>
                <a:gd name="connsiteY4" fmla="*/ 48261 h 200734"/>
                <a:gd name="connsiteX5" fmla="*/ 214008 w 239864"/>
                <a:gd name="connsiteY5" fmla="*/ 172112 h 200734"/>
                <a:gd name="connsiteX6" fmla="*/ 207348 w 239864"/>
                <a:gd name="connsiteY6" fmla="*/ 178744 h 200734"/>
                <a:gd name="connsiteX7" fmla="*/ 121330 w 239864"/>
                <a:gd name="connsiteY7" fmla="*/ 192735 h 200734"/>
                <a:gd name="connsiteX8" fmla="*/ 84141 w 239864"/>
                <a:gd name="connsiteY8" fmla="*/ 174127 h 200734"/>
                <a:gd name="connsiteX9" fmla="*/ 53108 w 239864"/>
                <a:gd name="connsiteY9" fmla="*/ 162374 h 200734"/>
                <a:gd name="connsiteX10" fmla="*/ 38837 w 239864"/>
                <a:gd name="connsiteY10" fmla="*/ 139792 h 200734"/>
                <a:gd name="connsiteX11" fmla="*/ 38837 w 239864"/>
                <a:gd name="connsiteY11" fmla="*/ 139792 h 200734"/>
                <a:gd name="connsiteX12" fmla="*/ 59963 w 239864"/>
                <a:gd name="connsiteY12" fmla="*/ 124346 h 200734"/>
                <a:gd name="connsiteX13" fmla="*/ 102329 w 239864"/>
                <a:gd name="connsiteY13" fmla="*/ 133300 h 200734"/>
                <a:gd name="connsiteX14" fmla="*/ 5986 w 239864"/>
                <a:gd name="connsiteY14" fmla="*/ 33682 h 200734"/>
                <a:gd name="connsiteX15" fmla="*/ 3859 w 239864"/>
                <a:gd name="connsiteY15" fmla="*/ 7015 h 200734"/>
                <a:gd name="connsiteX16" fmla="*/ 31086 w 239864"/>
                <a:gd name="connsiteY16" fmla="*/ 4206 h 200734"/>
                <a:gd name="connsiteX17" fmla="*/ 32569 w 239864"/>
                <a:gd name="connsiteY17" fmla="*/ 5532 h 20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9864" h="200734">
                  <a:moveTo>
                    <a:pt x="33045" y="6008"/>
                  </a:moveTo>
                  <a:lnTo>
                    <a:pt x="84141" y="60378"/>
                  </a:lnTo>
                  <a:lnTo>
                    <a:pt x="141953" y="21902"/>
                  </a:lnTo>
                  <a:cubicBezTo>
                    <a:pt x="157902" y="11279"/>
                    <a:pt x="179113" y="13389"/>
                    <a:pt x="192657" y="26939"/>
                  </a:cubicBezTo>
                  <a:lnTo>
                    <a:pt x="214008" y="48261"/>
                  </a:lnTo>
                  <a:cubicBezTo>
                    <a:pt x="248202" y="82464"/>
                    <a:pt x="248202" y="137909"/>
                    <a:pt x="214008" y="172112"/>
                  </a:cubicBezTo>
                  <a:lnTo>
                    <a:pt x="207348" y="178744"/>
                  </a:lnTo>
                  <a:cubicBezTo>
                    <a:pt x="184682" y="201443"/>
                    <a:pt x="150012" y="207082"/>
                    <a:pt x="121330" y="192735"/>
                  </a:cubicBezTo>
                  <a:lnTo>
                    <a:pt x="84141" y="174127"/>
                  </a:lnTo>
                  <a:lnTo>
                    <a:pt x="53108" y="162374"/>
                  </a:lnTo>
                  <a:cubicBezTo>
                    <a:pt x="43091" y="159859"/>
                    <a:pt x="36822" y="149922"/>
                    <a:pt x="38837" y="139792"/>
                  </a:cubicBezTo>
                  <a:lnTo>
                    <a:pt x="38837" y="139792"/>
                  </a:lnTo>
                  <a:cubicBezTo>
                    <a:pt x="40796" y="129937"/>
                    <a:pt x="49974" y="123224"/>
                    <a:pt x="59963" y="124346"/>
                  </a:cubicBezTo>
                  <a:lnTo>
                    <a:pt x="102329" y="133300"/>
                  </a:lnTo>
                  <a:lnTo>
                    <a:pt x="5986" y="33682"/>
                  </a:lnTo>
                  <a:cubicBezTo>
                    <a:pt x="-1374" y="26619"/>
                    <a:pt x="-2298" y="15155"/>
                    <a:pt x="3859" y="7015"/>
                  </a:cubicBezTo>
                  <a:cubicBezTo>
                    <a:pt x="10602" y="-1282"/>
                    <a:pt x="22803" y="-2541"/>
                    <a:pt x="31086" y="4206"/>
                  </a:cubicBezTo>
                  <a:cubicBezTo>
                    <a:pt x="31617" y="4623"/>
                    <a:pt x="32093" y="5065"/>
                    <a:pt x="32569" y="5532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4EC9DE97-0F5B-4F28-9DEB-76794719BDF2}"/>
              </a:ext>
            </a:extLst>
          </p:cNvPr>
          <p:cNvSpPr/>
          <p:nvPr/>
        </p:nvSpPr>
        <p:spPr>
          <a:xfrm rot="18900000">
            <a:off x="5410203" y="3118788"/>
            <a:ext cx="680921" cy="416007"/>
          </a:xfrm>
          <a:custGeom>
            <a:avLst/>
            <a:gdLst>
              <a:gd name="connsiteX0" fmla="*/ 744070 w 744280"/>
              <a:gd name="connsiteY0" fmla="*/ 227225 h 454716"/>
              <a:gd name="connsiteX1" fmla="*/ 371930 w 744280"/>
              <a:gd name="connsiteY1" fmla="*/ 454583 h 454716"/>
              <a:gd name="connsiteX2" fmla="*/ -211 w 744280"/>
              <a:gd name="connsiteY2" fmla="*/ 227224 h 454716"/>
              <a:gd name="connsiteX3" fmla="*/ 371930 w 744280"/>
              <a:gd name="connsiteY3" fmla="*/ -134 h 454716"/>
              <a:gd name="connsiteX4" fmla="*/ 744070 w 744280"/>
              <a:gd name="connsiteY4" fmla="*/ 227225 h 45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280" h="454716">
                <a:moveTo>
                  <a:pt x="744070" y="227225"/>
                </a:moveTo>
                <a:cubicBezTo>
                  <a:pt x="744070" y="352791"/>
                  <a:pt x="577457" y="454583"/>
                  <a:pt x="371930" y="454583"/>
                </a:cubicBezTo>
                <a:cubicBezTo>
                  <a:pt x="166402" y="454583"/>
                  <a:pt x="-211" y="352791"/>
                  <a:pt x="-211" y="227224"/>
                </a:cubicBezTo>
                <a:cubicBezTo>
                  <a:pt x="-211" y="101658"/>
                  <a:pt x="166402" y="-134"/>
                  <a:pt x="371930" y="-134"/>
                </a:cubicBezTo>
                <a:cubicBezTo>
                  <a:pt x="577457" y="-134"/>
                  <a:pt x="744070" y="101658"/>
                  <a:pt x="744070" y="227225"/>
                </a:cubicBezTo>
                <a:close/>
              </a:path>
            </a:pathLst>
          </a:custGeom>
          <a:solidFill>
            <a:srgbClr val="F1F2F2"/>
          </a:solidFill>
          <a:ln w="27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77" name="Graphic 431">
            <a:extLst>
              <a:ext uri="{FF2B5EF4-FFF2-40B4-BE49-F238E27FC236}">
                <a16:creationId xmlns:a16="http://schemas.microsoft.com/office/drawing/2014/main" id="{AE3635F4-3E99-4F92-A69C-AC664D7BDE23}"/>
              </a:ext>
            </a:extLst>
          </p:cNvPr>
          <p:cNvGrpSpPr/>
          <p:nvPr/>
        </p:nvGrpSpPr>
        <p:grpSpPr>
          <a:xfrm>
            <a:off x="5508544" y="3123979"/>
            <a:ext cx="438945" cy="438945"/>
            <a:chOff x="4875950" y="2521894"/>
            <a:chExt cx="479789" cy="479789"/>
          </a:xfrm>
          <a:noFill/>
        </p:grpSpPr>
        <p:grpSp>
          <p:nvGrpSpPr>
            <p:cNvPr id="778" name="Graphic 431">
              <a:extLst>
                <a:ext uri="{FF2B5EF4-FFF2-40B4-BE49-F238E27FC236}">
                  <a16:creationId xmlns:a16="http://schemas.microsoft.com/office/drawing/2014/main" id="{85E5083F-E68F-44D3-AC16-EC67D05C6965}"/>
                </a:ext>
              </a:extLst>
            </p:cNvPr>
            <p:cNvGrpSpPr/>
            <p:nvPr/>
          </p:nvGrpSpPr>
          <p:grpSpPr>
            <a:xfrm>
              <a:off x="4875950" y="2521894"/>
              <a:ext cx="479789" cy="386998"/>
              <a:chOff x="4875950" y="2521894"/>
              <a:chExt cx="479789" cy="386998"/>
            </a:xfrm>
            <a:noFill/>
          </p:grpSpPr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F0F3927E-1DF1-4FC2-B7B7-E1C9260FCBD3}"/>
                  </a:ext>
                </a:extLst>
              </p:cNvPr>
              <p:cNvSpPr/>
              <p:nvPr/>
            </p:nvSpPr>
            <p:spPr>
              <a:xfrm>
                <a:off x="4875950" y="2521894"/>
                <a:ext cx="479789" cy="386998"/>
              </a:xfrm>
              <a:custGeom>
                <a:avLst/>
                <a:gdLst>
                  <a:gd name="connsiteX0" fmla="*/ 409958 w 479789"/>
                  <a:gd name="connsiteY0" fmla="*/ 386865 h 386998"/>
                  <a:gd name="connsiteX1" fmla="*/ 448630 w 479789"/>
                  <a:gd name="connsiteY1" fmla="*/ 386865 h 386998"/>
                  <a:gd name="connsiteX2" fmla="*/ 479578 w 479789"/>
                  <a:gd name="connsiteY2" fmla="*/ 355888 h 386998"/>
                  <a:gd name="connsiteX3" fmla="*/ 479578 w 479789"/>
                  <a:gd name="connsiteY3" fmla="*/ 30815 h 386998"/>
                  <a:gd name="connsiteX4" fmla="*/ 448630 w 479789"/>
                  <a:gd name="connsiteY4" fmla="*/ -134 h 386998"/>
                  <a:gd name="connsiteX5" fmla="*/ 30766 w 479789"/>
                  <a:gd name="connsiteY5" fmla="*/ -134 h 386998"/>
                  <a:gd name="connsiteX6" fmla="*/ -211 w 479789"/>
                  <a:gd name="connsiteY6" fmla="*/ 30815 h 386998"/>
                  <a:gd name="connsiteX7" fmla="*/ -211 w 479789"/>
                  <a:gd name="connsiteY7" fmla="*/ 355832 h 386998"/>
                  <a:gd name="connsiteX8" fmla="*/ 30710 w 479789"/>
                  <a:gd name="connsiteY8" fmla="*/ 386865 h 386998"/>
                  <a:gd name="connsiteX9" fmla="*/ 30766 w 479789"/>
                  <a:gd name="connsiteY9" fmla="*/ 386865 h 386998"/>
                  <a:gd name="connsiteX10" fmla="*/ 154561 w 479789"/>
                  <a:gd name="connsiteY10" fmla="*/ 386865 h 386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9789" h="386998">
                    <a:moveTo>
                      <a:pt x="409958" y="386865"/>
                    </a:moveTo>
                    <a:lnTo>
                      <a:pt x="448630" y="386865"/>
                    </a:lnTo>
                    <a:cubicBezTo>
                      <a:pt x="465727" y="386837"/>
                      <a:pt x="479578" y="372986"/>
                      <a:pt x="479578" y="355888"/>
                    </a:cubicBezTo>
                    <a:lnTo>
                      <a:pt x="479578" y="30815"/>
                    </a:lnTo>
                    <a:cubicBezTo>
                      <a:pt x="479578" y="13723"/>
                      <a:pt x="465721" y="-134"/>
                      <a:pt x="448630" y="-134"/>
                    </a:cubicBezTo>
                    <a:lnTo>
                      <a:pt x="30766" y="-134"/>
                    </a:lnTo>
                    <a:cubicBezTo>
                      <a:pt x="13669" y="-134"/>
                      <a:pt x="-194" y="13718"/>
                      <a:pt x="-211" y="30815"/>
                    </a:cubicBezTo>
                    <a:lnTo>
                      <a:pt x="-211" y="355832"/>
                    </a:lnTo>
                    <a:cubicBezTo>
                      <a:pt x="-242" y="372930"/>
                      <a:pt x="13601" y="386837"/>
                      <a:pt x="30710" y="386865"/>
                    </a:cubicBezTo>
                    <a:cubicBezTo>
                      <a:pt x="30730" y="386865"/>
                      <a:pt x="30746" y="386865"/>
                      <a:pt x="30766" y="386865"/>
                    </a:cubicBezTo>
                    <a:lnTo>
                      <a:pt x="154561" y="386865"/>
                    </a:lnTo>
                  </a:path>
                </a:pathLst>
              </a:custGeom>
              <a:noFill/>
              <a:ln w="15453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74C9E457-6166-4CA0-B844-04179D08A361}"/>
                  </a:ext>
                </a:extLst>
              </p:cNvPr>
              <p:cNvSpPr/>
              <p:nvPr/>
            </p:nvSpPr>
            <p:spPr>
              <a:xfrm>
                <a:off x="4968824" y="2521894"/>
                <a:ext cx="2798" cy="355966"/>
              </a:xfrm>
              <a:custGeom>
                <a:avLst/>
                <a:gdLst>
                  <a:gd name="connsiteX0" fmla="*/ 0 w 2798"/>
                  <a:gd name="connsiteY0" fmla="*/ 0 h 355966"/>
                  <a:gd name="connsiteX1" fmla="*/ 0 w 2798"/>
                  <a:gd name="connsiteY1" fmla="*/ 355966 h 355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98" h="355966">
                    <a:moveTo>
                      <a:pt x="0" y="0"/>
                    </a:moveTo>
                    <a:lnTo>
                      <a:pt x="0" y="355966"/>
                    </a:lnTo>
                  </a:path>
                </a:pathLst>
              </a:custGeom>
              <a:ln w="15453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A2ABEC4F-6251-4B1F-9EE7-9E28928B495F}"/>
                  </a:ext>
                </a:extLst>
              </p:cNvPr>
              <p:cNvSpPr/>
              <p:nvPr/>
            </p:nvSpPr>
            <p:spPr>
              <a:xfrm>
                <a:off x="4914650" y="2823686"/>
                <a:ext cx="15474" cy="2798"/>
              </a:xfrm>
              <a:custGeom>
                <a:avLst/>
                <a:gdLst>
                  <a:gd name="connsiteX0" fmla="*/ 0 w 15474"/>
                  <a:gd name="connsiteY0" fmla="*/ 0 h 2798"/>
                  <a:gd name="connsiteX1" fmla="*/ 15474 w 15474"/>
                  <a:gd name="connsiteY1" fmla="*/ 0 h 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74" h="2798">
                    <a:moveTo>
                      <a:pt x="0" y="0"/>
                    </a:moveTo>
                    <a:lnTo>
                      <a:pt x="15474" y="0"/>
                    </a:lnTo>
                  </a:path>
                </a:pathLst>
              </a:custGeom>
              <a:ln w="15453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960373B3-49EA-45CA-9D41-D9DF49C504C6}"/>
                  </a:ext>
                </a:extLst>
              </p:cNvPr>
              <p:cNvSpPr/>
              <p:nvPr/>
            </p:nvSpPr>
            <p:spPr>
              <a:xfrm>
                <a:off x="4914650" y="2777263"/>
                <a:ext cx="15474" cy="2798"/>
              </a:xfrm>
              <a:custGeom>
                <a:avLst/>
                <a:gdLst>
                  <a:gd name="connsiteX0" fmla="*/ 0 w 15474"/>
                  <a:gd name="connsiteY0" fmla="*/ 0 h 2798"/>
                  <a:gd name="connsiteX1" fmla="*/ 15474 w 15474"/>
                  <a:gd name="connsiteY1" fmla="*/ 0 h 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74" h="2798">
                    <a:moveTo>
                      <a:pt x="0" y="0"/>
                    </a:moveTo>
                    <a:lnTo>
                      <a:pt x="15474" y="0"/>
                    </a:lnTo>
                  </a:path>
                </a:pathLst>
              </a:custGeom>
              <a:ln w="15453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F75741B1-DBCD-4B67-8033-C232F9619E6F}"/>
                  </a:ext>
                </a:extLst>
              </p:cNvPr>
              <p:cNvSpPr/>
              <p:nvPr/>
            </p:nvSpPr>
            <p:spPr>
              <a:xfrm>
                <a:off x="4914650" y="2653440"/>
                <a:ext cx="15474" cy="2798"/>
              </a:xfrm>
              <a:custGeom>
                <a:avLst/>
                <a:gdLst>
                  <a:gd name="connsiteX0" fmla="*/ 0 w 15474"/>
                  <a:gd name="connsiteY0" fmla="*/ 0 h 2798"/>
                  <a:gd name="connsiteX1" fmla="*/ 15474 w 15474"/>
                  <a:gd name="connsiteY1" fmla="*/ 0 h 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74" h="2798">
                    <a:moveTo>
                      <a:pt x="0" y="0"/>
                    </a:moveTo>
                    <a:lnTo>
                      <a:pt x="15474" y="0"/>
                    </a:lnTo>
                  </a:path>
                </a:pathLst>
              </a:custGeom>
              <a:ln w="15453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B9F93303-A4CC-46CC-B77E-1D06499932F2}"/>
                  </a:ext>
                </a:extLst>
              </p:cNvPr>
              <p:cNvSpPr/>
              <p:nvPr/>
            </p:nvSpPr>
            <p:spPr>
              <a:xfrm>
                <a:off x="4914650" y="2607017"/>
                <a:ext cx="15474" cy="2798"/>
              </a:xfrm>
              <a:custGeom>
                <a:avLst/>
                <a:gdLst>
                  <a:gd name="connsiteX0" fmla="*/ 0 w 15474"/>
                  <a:gd name="connsiteY0" fmla="*/ 0 h 2798"/>
                  <a:gd name="connsiteX1" fmla="*/ 15474 w 15474"/>
                  <a:gd name="connsiteY1" fmla="*/ 0 h 2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74" h="2798">
                    <a:moveTo>
                      <a:pt x="0" y="0"/>
                    </a:moveTo>
                    <a:lnTo>
                      <a:pt x="15474" y="0"/>
                    </a:lnTo>
                  </a:path>
                </a:pathLst>
              </a:custGeom>
              <a:ln w="15453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2AFE98E6-F9DD-426D-A574-8442ADE7E9B7}"/>
                  </a:ext>
                </a:extLst>
              </p:cNvPr>
              <p:cNvSpPr/>
              <p:nvPr/>
            </p:nvSpPr>
            <p:spPr>
              <a:xfrm>
                <a:off x="4906899" y="2699891"/>
                <a:ext cx="30948" cy="30948"/>
              </a:xfrm>
              <a:custGeom>
                <a:avLst/>
                <a:gdLst>
                  <a:gd name="connsiteX0" fmla="*/ 30949 w 30948"/>
                  <a:gd name="connsiteY0" fmla="*/ 15474 h 30948"/>
                  <a:gd name="connsiteX1" fmla="*/ 15474 w 30948"/>
                  <a:gd name="connsiteY1" fmla="*/ 30949 h 30948"/>
                  <a:gd name="connsiteX2" fmla="*/ 0 w 30948"/>
                  <a:gd name="connsiteY2" fmla="*/ 15474 h 30948"/>
                  <a:gd name="connsiteX3" fmla="*/ 15474 w 30948"/>
                  <a:gd name="connsiteY3" fmla="*/ 0 h 30948"/>
                  <a:gd name="connsiteX4" fmla="*/ 30949 w 30948"/>
                  <a:gd name="connsiteY4" fmla="*/ 15474 h 3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48" h="30948">
                    <a:moveTo>
                      <a:pt x="30949" y="15474"/>
                    </a:moveTo>
                    <a:cubicBezTo>
                      <a:pt x="30949" y="24021"/>
                      <a:pt x="24021" y="30949"/>
                      <a:pt x="15474" y="30949"/>
                    </a:cubicBezTo>
                    <a:cubicBezTo>
                      <a:pt x="6928" y="30949"/>
                      <a:pt x="0" y="24021"/>
                      <a:pt x="0" y="15474"/>
                    </a:cubicBezTo>
                    <a:cubicBezTo>
                      <a:pt x="0" y="6928"/>
                      <a:pt x="6928" y="0"/>
                      <a:pt x="15474" y="0"/>
                    </a:cubicBezTo>
                    <a:cubicBezTo>
                      <a:pt x="24021" y="0"/>
                      <a:pt x="30949" y="6928"/>
                      <a:pt x="30949" y="15474"/>
                    </a:cubicBezTo>
                    <a:close/>
                  </a:path>
                </a:pathLst>
              </a:custGeom>
              <a:noFill/>
              <a:ln w="15453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65CE9836-5712-43B1-867F-445F7119A28D}"/>
                </a:ext>
              </a:extLst>
            </p:cNvPr>
            <p:cNvSpPr/>
            <p:nvPr/>
          </p:nvSpPr>
          <p:spPr>
            <a:xfrm>
              <a:off x="5053949" y="2739298"/>
              <a:ext cx="201249" cy="262384"/>
            </a:xfrm>
            <a:custGeom>
              <a:avLst/>
              <a:gdLst>
                <a:gd name="connsiteX0" fmla="*/ 100525 w 201249"/>
                <a:gd name="connsiteY0" fmla="*/ 19250 h 262384"/>
                <a:gd name="connsiteX1" fmla="*/ 100525 w 201249"/>
                <a:gd name="connsiteY1" fmla="*/ 91473 h 262384"/>
                <a:gd name="connsiteX2" fmla="*/ 168690 w 201249"/>
                <a:gd name="connsiteY2" fmla="*/ 105100 h 262384"/>
                <a:gd name="connsiteX3" fmla="*/ 201038 w 201249"/>
                <a:gd name="connsiteY3" fmla="*/ 144528 h 262384"/>
                <a:gd name="connsiteX4" fmla="*/ 201038 w 201249"/>
                <a:gd name="connsiteY4" fmla="*/ 174693 h 262384"/>
                <a:gd name="connsiteX5" fmla="*/ 113481 w 201249"/>
                <a:gd name="connsiteY5" fmla="*/ 262251 h 262384"/>
                <a:gd name="connsiteX6" fmla="*/ 113481 w 201249"/>
                <a:gd name="connsiteY6" fmla="*/ 262251 h 262384"/>
                <a:gd name="connsiteX7" fmla="*/ 30345 w 201249"/>
                <a:gd name="connsiteY7" fmla="*/ 202396 h 262384"/>
                <a:gd name="connsiteX8" fmla="*/ 20159 w 201249"/>
                <a:gd name="connsiteY8" fmla="*/ 171839 h 262384"/>
                <a:gd name="connsiteX9" fmla="*/ 2558 w 201249"/>
                <a:gd name="connsiteY9" fmla="*/ 140470 h 262384"/>
                <a:gd name="connsiteX10" fmla="*/ 8406 w 201249"/>
                <a:gd name="connsiteY10" fmla="*/ 114391 h 262384"/>
                <a:gd name="connsiteX11" fmla="*/ 8406 w 201249"/>
                <a:gd name="connsiteY11" fmla="*/ 114391 h 262384"/>
                <a:gd name="connsiteX12" fmla="*/ 34290 w 201249"/>
                <a:gd name="connsiteY12" fmla="*/ 118420 h 262384"/>
                <a:gd name="connsiteX13" fmla="*/ 61909 w 201249"/>
                <a:gd name="connsiteY13" fmla="*/ 155861 h 262384"/>
                <a:gd name="connsiteX14" fmla="*/ 61909 w 201249"/>
                <a:gd name="connsiteY14" fmla="*/ 18494 h 262384"/>
                <a:gd name="connsiteX15" fmla="*/ 81995 w 201249"/>
                <a:gd name="connsiteY15" fmla="*/ -120 h 262384"/>
                <a:gd name="connsiteX16" fmla="*/ 100609 w 201249"/>
                <a:gd name="connsiteY16" fmla="*/ 18494 h 262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249" h="262384">
                  <a:moveTo>
                    <a:pt x="100525" y="19250"/>
                  </a:moveTo>
                  <a:lnTo>
                    <a:pt x="100525" y="91473"/>
                  </a:lnTo>
                  <a:lnTo>
                    <a:pt x="168690" y="105100"/>
                  </a:lnTo>
                  <a:cubicBezTo>
                    <a:pt x="187506" y="108831"/>
                    <a:pt x="201058" y="125346"/>
                    <a:pt x="201038" y="144528"/>
                  </a:cubicBezTo>
                  <a:lnTo>
                    <a:pt x="201038" y="174693"/>
                  </a:lnTo>
                  <a:cubicBezTo>
                    <a:pt x="201038" y="223047"/>
                    <a:pt x="161838" y="262251"/>
                    <a:pt x="113481" y="262251"/>
                  </a:cubicBezTo>
                  <a:lnTo>
                    <a:pt x="113481" y="262251"/>
                  </a:lnTo>
                  <a:cubicBezTo>
                    <a:pt x="75774" y="262279"/>
                    <a:pt x="42282" y="238158"/>
                    <a:pt x="30345" y="202396"/>
                  </a:cubicBezTo>
                  <a:lnTo>
                    <a:pt x="20159" y="171839"/>
                  </a:lnTo>
                  <a:lnTo>
                    <a:pt x="2558" y="140470"/>
                  </a:lnTo>
                  <a:cubicBezTo>
                    <a:pt x="-2767" y="131611"/>
                    <a:pt x="-193" y="120130"/>
                    <a:pt x="8406" y="114391"/>
                  </a:cubicBezTo>
                  <a:lnTo>
                    <a:pt x="8406" y="114391"/>
                  </a:lnTo>
                  <a:cubicBezTo>
                    <a:pt x="16776" y="108822"/>
                    <a:pt x="28011" y="110571"/>
                    <a:pt x="34290" y="118420"/>
                  </a:cubicBezTo>
                  <a:lnTo>
                    <a:pt x="61909" y="155861"/>
                  </a:lnTo>
                  <a:lnTo>
                    <a:pt x="61909" y="18494"/>
                  </a:lnTo>
                  <a:cubicBezTo>
                    <a:pt x="62315" y="7808"/>
                    <a:pt x="71308" y="-525"/>
                    <a:pt x="81995" y="-120"/>
                  </a:cubicBezTo>
                  <a:cubicBezTo>
                    <a:pt x="92111" y="267"/>
                    <a:pt x="100225" y="8379"/>
                    <a:pt x="100609" y="18494"/>
                  </a:cubicBezTo>
                </a:path>
              </a:pathLst>
            </a:custGeom>
            <a:noFill/>
            <a:ln w="15453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3" name="Date Placeholder 832">
            <a:extLst>
              <a:ext uri="{FF2B5EF4-FFF2-40B4-BE49-F238E27FC236}">
                <a16:creationId xmlns:a16="http://schemas.microsoft.com/office/drawing/2014/main" id="{C59105D4-4951-42C3-8903-B856C70D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9ACC-F99F-46FA-9D3D-F1C3F6C3A420}" type="datetime1">
              <a:rPr lang="en-US" smtClean="0"/>
              <a:t>24/5/2023</a:t>
            </a:fld>
            <a:endParaRPr lang="en-US"/>
          </a:p>
        </p:txBody>
      </p:sp>
      <p:sp>
        <p:nvSpPr>
          <p:cNvPr id="834" name="Footer Placeholder 833">
            <a:extLst>
              <a:ext uri="{FF2B5EF4-FFF2-40B4-BE49-F238E27FC236}">
                <a16:creationId xmlns:a16="http://schemas.microsoft.com/office/drawing/2014/main" id="{644B0BE5-4167-48D1-9D61-F8C85650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5" name="Slide Number Placeholder 834">
            <a:extLst>
              <a:ext uri="{FF2B5EF4-FFF2-40B4-BE49-F238E27FC236}">
                <a16:creationId xmlns:a16="http://schemas.microsoft.com/office/drawing/2014/main" id="{3468BF3F-F0A7-463C-842B-59F31CC9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53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D0881-5CF4-4493-946F-F7D7A31CD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is tittle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D2EB15-39D8-4789-9371-3A8504D89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F1BC39-D323-485D-9CA2-23299A5E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D554-B163-4F41-9873-C4524D29A923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A7248F-EF4C-4A10-82F3-02DE6C8E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1994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0CE3-03CE-450E-8BBC-CD357A0A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56" y="1487206"/>
            <a:ext cx="4649095" cy="886717"/>
          </a:xfrm>
        </p:spPr>
        <p:txBody>
          <a:bodyPr anchor="t"/>
          <a:lstStyle/>
          <a:p>
            <a:r>
              <a:rPr lang="en-US" dirty="0"/>
              <a:t>Icon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2E060-4173-44DB-B666-DAFF57DCF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58" y="1922497"/>
            <a:ext cx="3488614" cy="38893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0AEEB5A-EBE5-4AFA-8EC1-AADC3938F6F3}"/>
              </a:ext>
            </a:extLst>
          </p:cNvPr>
          <p:cNvSpPr/>
          <p:nvPr/>
        </p:nvSpPr>
        <p:spPr>
          <a:xfrm rot="18900000">
            <a:off x="5576834" y="1718940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5" name="Graphic 4">
            <a:extLst>
              <a:ext uri="{FF2B5EF4-FFF2-40B4-BE49-F238E27FC236}">
                <a16:creationId xmlns:a16="http://schemas.microsoft.com/office/drawing/2014/main" id="{4E955E35-EC02-473B-AE04-3DFDFB112CE3}"/>
              </a:ext>
            </a:extLst>
          </p:cNvPr>
          <p:cNvGrpSpPr/>
          <p:nvPr/>
        </p:nvGrpSpPr>
        <p:grpSpPr>
          <a:xfrm>
            <a:off x="5695431" y="1707712"/>
            <a:ext cx="430323" cy="430305"/>
            <a:chOff x="4563165" y="1707725"/>
            <a:chExt cx="511757" cy="511736"/>
          </a:xfrm>
          <a:noFill/>
        </p:grpSpPr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176E3EB-A9FC-4771-BB31-810850FE6873}"/>
                </a:ext>
              </a:extLst>
            </p:cNvPr>
            <p:cNvSpPr/>
            <p:nvPr/>
          </p:nvSpPr>
          <p:spPr>
            <a:xfrm>
              <a:off x="4703620" y="1707725"/>
              <a:ext cx="231100" cy="511736"/>
            </a:xfrm>
            <a:custGeom>
              <a:avLst/>
              <a:gdLst>
                <a:gd name="connsiteX0" fmla="*/ 115339 w 231100"/>
                <a:gd name="connsiteY0" fmla="*/ 511603 h 511736"/>
                <a:gd name="connsiteX1" fmla="*/ 192035 w 231100"/>
                <a:gd name="connsiteY1" fmla="*/ 511603 h 511736"/>
                <a:gd name="connsiteX2" fmla="*/ 230889 w 231100"/>
                <a:gd name="connsiteY2" fmla="*/ 239226 h 511736"/>
                <a:gd name="connsiteX3" fmla="*/ 199831 w 231100"/>
                <a:gd name="connsiteY3" fmla="*/ 90658 h 511736"/>
                <a:gd name="connsiteX4" fmla="*/ 115339 w 231100"/>
                <a:gd name="connsiteY4" fmla="*/ -134 h 511736"/>
                <a:gd name="connsiteX5" fmla="*/ 30847 w 231100"/>
                <a:gd name="connsiteY5" fmla="*/ 90658 h 511736"/>
                <a:gd name="connsiteX6" fmla="*/ -211 w 231100"/>
                <a:gd name="connsiteY6" fmla="*/ 239226 h 511736"/>
                <a:gd name="connsiteX7" fmla="*/ 38643 w 231100"/>
                <a:gd name="connsiteY7" fmla="*/ 511603 h 5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100" h="511736">
                  <a:moveTo>
                    <a:pt x="115339" y="511603"/>
                  </a:moveTo>
                  <a:lnTo>
                    <a:pt x="192035" y="511603"/>
                  </a:lnTo>
                  <a:cubicBezTo>
                    <a:pt x="192035" y="511603"/>
                    <a:pt x="230889" y="387793"/>
                    <a:pt x="230889" y="239226"/>
                  </a:cubicBezTo>
                  <a:cubicBezTo>
                    <a:pt x="230889" y="181156"/>
                    <a:pt x="221323" y="130629"/>
                    <a:pt x="199831" y="90658"/>
                  </a:cubicBezTo>
                  <a:cubicBezTo>
                    <a:pt x="166308" y="28353"/>
                    <a:pt x="115339" y="-134"/>
                    <a:pt x="115339" y="-134"/>
                  </a:cubicBezTo>
                  <a:cubicBezTo>
                    <a:pt x="115339" y="-134"/>
                    <a:pt x="64370" y="28353"/>
                    <a:pt x="30847" y="90658"/>
                  </a:cubicBezTo>
                  <a:cubicBezTo>
                    <a:pt x="9355" y="130692"/>
                    <a:pt x="-211" y="181261"/>
                    <a:pt x="-211" y="239226"/>
                  </a:cubicBezTo>
                  <a:cubicBezTo>
                    <a:pt x="-211" y="387793"/>
                    <a:pt x="38643" y="511603"/>
                    <a:pt x="38643" y="511603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DC3EC5AF-8FF2-4FA2-A32E-F584929CA17A}"/>
                </a:ext>
              </a:extLst>
            </p:cNvPr>
            <p:cNvSpPr/>
            <p:nvPr/>
          </p:nvSpPr>
          <p:spPr>
            <a:xfrm>
              <a:off x="4734572" y="1798496"/>
              <a:ext cx="168984" cy="2107"/>
            </a:xfrm>
            <a:custGeom>
              <a:avLst/>
              <a:gdLst>
                <a:gd name="connsiteX0" fmla="*/ 0 w 168984"/>
                <a:gd name="connsiteY0" fmla="*/ 0 h 2107"/>
                <a:gd name="connsiteX1" fmla="*/ 168985 w 168984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984" h="2107">
                  <a:moveTo>
                    <a:pt x="0" y="0"/>
                  </a:moveTo>
                  <a:lnTo>
                    <a:pt x="168985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3747192C-77AB-4600-AEF2-D107FBAC04B3}"/>
                </a:ext>
              </a:extLst>
            </p:cNvPr>
            <p:cNvSpPr/>
            <p:nvPr/>
          </p:nvSpPr>
          <p:spPr>
            <a:xfrm>
              <a:off x="4753030" y="1864531"/>
              <a:ext cx="132069" cy="132069"/>
            </a:xfrm>
            <a:custGeom>
              <a:avLst/>
              <a:gdLst>
                <a:gd name="connsiteX0" fmla="*/ 132069 w 132069"/>
                <a:gd name="connsiteY0" fmla="*/ 66035 h 132069"/>
                <a:gd name="connsiteX1" fmla="*/ 66035 w 132069"/>
                <a:gd name="connsiteY1" fmla="*/ 132069 h 132069"/>
                <a:gd name="connsiteX2" fmla="*/ 0 w 132069"/>
                <a:gd name="connsiteY2" fmla="*/ 66035 h 132069"/>
                <a:gd name="connsiteX3" fmla="*/ 66035 w 132069"/>
                <a:gd name="connsiteY3" fmla="*/ 0 h 132069"/>
                <a:gd name="connsiteX4" fmla="*/ 132069 w 132069"/>
                <a:gd name="connsiteY4" fmla="*/ 66035 h 13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69" h="132069">
                  <a:moveTo>
                    <a:pt x="132069" y="66035"/>
                  </a:moveTo>
                  <a:cubicBezTo>
                    <a:pt x="132069" y="102505"/>
                    <a:pt x="102505" y="132069"/>
                    <a:pt x="66035" y="132069"/>
                  </a:cubicBezTo>
                  <a:cubicBezTo>
                    <a:pt x="29565" y="132069"/>
                    <a:pt x="0" y="102504"/>
                    <a:pt x="0" y="66035"/>
                  </a:cubicBezTo>
                  <a:cubicBezTo>
                    <a:pt x="0" y="29565"/>
                    <a:pt x="29565" y="0"/>
                    <a:pt x="66035" y="0"/>
                  </a:cubicBezTo>
                  <a:cubicBezTo>
                    <a:pt x="102505" y="0"/>
                    <a:pt x="132069" y="29565"/>
                    <a:pt x="132069" y="66035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C09154BF-7A19-47A5-A200-A8D3C5446B51}"/>
                </a:ext>
              </a:extLst>
            </p:cNvPr>
            <p:cNvSpPr/>
            <p:nvPr/>
          </p:nvSpPr>
          <p:spPr>
            <a:xfrm>
              <a:off x="4786047" y="1897548"/>
              <a:ext cx="66034" cy="66034"/>
            </a:xfrm>
            <a:custGeom>
              <a:avLst/>
              <a:gdLst>
                <a:gd name="connsiteX0" fmla="*/ 66035 w 66034"/>
                <a:gd name="connsiteY0" fmla="*/ 33017 h 66034"/>
                <a:gd name="connsiteX1" fmla="*/ 33017 w 66034"/>
                <a:gd name="connsiteY1" fmla="*/ 66035 h 66034"/>
                <a:gd name="connsiteX2" fmla="*/ 0 w 66034"/>
                <a:gd name="connsiteY2" fmla="*/ 33017 h 66034"/>
                <a:gd name="connsiteX3" fmla="*/ 33017 w 66034"/>
                <a:gd name="connsiteY3" fmla="*/ 0 h 66034"/>
                <a:gd name="connsiteX4" fmla="*/ 66035 w 66034"/>
                <a:gd name="connsiteY4" fmla="*/ 33017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" h="66034">
                  <a:moveTo>
                    <a:pt x="66035" y="33017"/>
                  </a:moveTo>
                  <a:cubicBezTo>
                    <a:pt x="66035" y="51252"/>
                    <a:pt x="51252" y="66035"/>
                    <a:pt x="33017" y="66035"/>
                  </a:cubicBezTo>
                  <a:cubicBezTo>
                    <a:pt x="14782" y="66035"/>
                    <a:pt x="0" y="51252"/>
                    <a:pt x="0" y="33017"/>
                  </a:cubicBezTo>
                  <a:cubicBezTo>
                    <a:pt x="0" y="14782"/>
                    <a:pt x="14782" y="0"/>
                    <a:pt x="33017" y="0"/>
                  </a:cubicBezTo>
                  <a:cubicBezTo>
                    <a:pt x="51252" y="0"/>
                    <a:pt x="66035" y="14782"/>
                    <a:pt x="66035" y="33017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F5008680-5EEC-495F-9A56-D7F87A4BA38D}"/>
                </a:ext>
              </a:extLst>
            </p:cNvPr>
            <p:cNvSpPr/>
            <p:nvPr/>
          </p:nvSpPr>
          <p:spPr>
            <a:xfrm>
              <a:off x="4612680" y="2120409"/>
              <a:ext cx="66076" cy="82532"/>
            </a:xfrm>
            <a:custGeom>
              <a:avLst/>
              <a:gdLst>
                <a:gd name="connsiteX0" fmla="*/ 65866 w 66076"/>
                <a:gd name="connsiteY0" fmla="*/ 49382 h 82532"/>
                <a:gd name="connsiteX1" fmla="*/ 32849 w 66076"/>
                <a:gd name="connsiteY1" fmla="*/ -134 h 82532"/>
                <a:gd name="connsiteX2" fmla="*/ -211 w 66076"/>
                <a:gd name="connsiteY2" fmla="*/ 49382 h 82532"/>
                <a:gd name="connsiteX3" fmla="*/ -211 w 66076"/>
                <a:gd name="connsiteY3" fmla="*/ 82399 h 82532"/>
                <a:gd name="connsiteX4" fmla="*/ 65824 w 66076"/>
                <a:gd name="connsiteY4" fmla="*/ 82399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76" h="82532">
                  <a:moveTo>
                    <a:pt x="65866" y="49382"/>
                  </a:moveTo>
                  <a:cubicBezTo>
                    <a:pt x="65866" y="31156"/>
                    <a:pt x="51117" y="-134"/>
                    <a:pt x="32849" y="-134"/>
                  </a:cubicBezTo>
                  <a:cubicBezTo>
                    <a:pt x="14581" y="-134"/>
                    <a:pt x="-211" y="31156"/>
                    <a:pt x="-211" y="49382"/>
                  </a:cubicBezTo>
                  <a:lnTo>
                    <a:pt x="-211" y="82399"/>
                  </a:lnTo>
                  <a:lnTo>
                    <a:pt x="65824" y="82399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142CE95B-2B2C-4BAB-AC6F-DC8CB63000A6}"/>
                </a:ext>
              </a:extLst>
            </p:cNvPr>
            <p:cNvSpPr/>
            <p:nvPr/>
          </p:nvSpPr>
          <p:spPr>
            <a:xfrm>
              <a:off x="4959372" y="2120409"/>
              <a:ext cx="66034" cy="82532"/>
            </a:xfrm>
            <a:custGeom>
              <a:avLst/>
              <a:gdLst>
                <a:gd name="connsiteX0" fmla="*/ -211 w 66034"/>
                <a:gd name="connsiteY0" fmla="*/ 49382 h 82532"/>
                <a:gd name="connsiteX1" fmla="*/ 32806 w 66034"/>
                <a:gd name="connsiteY1" fmla="*/ -134 h 82532"/>
                <a:gd name="connsiteX2" fmla="*/ 65824 w 66034"/>
                <a:gd name="connsiteY2" fmla="*/ 49382 h 82532"/>
                <a:gd name="connsiteX3" fmla="*/ 65824 w 66034"/>
                <a:gd name="connsiteY3" fmla="*/ 82399 h 82532"/>
                <a:gd name="connsiteX4" fmla="*/ -211 w 66034"/>
                <a:gd name="connsiteY4" fmla="*/ 82399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" h="82532">
                  <a:moveTo>
                    <a:pt x="-211" y="49382"/>
                  </a:moveTo>
                  <a:cubicBezTo>
                    <a:pt x="-211" y="31156"/>
                    <a:pt x="14538" y="-134"/>
                    <a:pt x="32806" y="-134"/>
                  </a:cubicBezTo>
                  <a:cubicBezTo>
                    <a:pt x="51074" y="-134"/>
                    <a:pt x="65824" y="31156"/>
                    <a:pt x="65824" y="49382"/>
                  </a:cubicBezTo>
                  <a:lnTo>
                    <a:pt x="65824" y="82399"/>
                  </a:lnTo>
                  <a:lnTo>
                    <a:pt x="-211" y="82399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F8A57BF9-F979-4B82-8BED-9D0250CFB4DF}"/>
                </a:ext>
              </a:extLst>
            </p:cNvPr>
            <p:cNvSpPr/>
            <p:nvPr/>
          </p:nvSpPr>
          <p:spPr>
            <a:xfrm>
              <a:off x="4563165" y="1930565"/>
              <a:ext cx="140307" cy="239359"/>
            </a:xfrm>
            <a:custGeom>
              <a:avLst/>
              <a:gdLst>
                <a:gd name="connsiteX0" fmla="*/ 49305 w 140307"/>
                <a:gd name="connsiteY0" fmla="*/ 239226 h 239359"/>
                <a:gd name="connsiteX1" fmla="*/ -211 w 140307"/>
                <a:gd name="connsiteY1" fmla="*/ 239226 h 239359"/>
                <a:gd name="connsiteX2" fmla="*/ -211 w 140307"/>
                <a:gd name="connsiteY2" fmla="*/ 173191 h 239359"/>
                <a:gd name="connsiteX3" fmla="*/ 24547 w 140307"/>
                <a:gd name="connsiteY3" fmla="*/ 115416 h 239359"/>
                <a:gd name="connsiteX4" fmla="*/ 140097 w 140307"/>
                <a:gd name="connsiteY4" fmla="*/ -134 h 2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307" h="239359">
                  <a:moveTo>
                    <a:pt x="49305" y="239226"/>
                  </a:moveTo>
                  <a:lnTo>
                    <a:pt x="-211" y="239226"/>
                  </a:lnTo>
                  <a:lnTo>
                    <a:pt x="-211" y="173191"/>
                  </a:lnTo>
                  <a:cubicBezTo>
                    <a:pt x="-211" y="148434"/>
                    <a:pt x="8028" y="131935"/>
                    <a:pt x="24547" y="115416"/>
                  </a:cubicBezTo>
                  <a:lnTo>
                    <a:pt x="140097" y="-13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F2C0CE1-5FB0-40E9-B03D-3115E6A6DF92}"/>
                </a:ext>
              </a:extLst>
            </p:cNvPr>
            <p:cNvSpPr/>
            <p:nvPr/>
          </p:nvSpPr>
          <p:spPr>
            <a:xfrm>
              <a:off x="4934614" y="1930565"/>
              <a:ext cx="140307" cy="239359"/>
            </a:xfrm>
            <a:custGeom>
              <a:avLst/>
              <a:gdLst>
                <a:gd name="connsiteX0" fmla="*/ 90581 w 140307"/>
                <a:gd name="connsiteY0" fmla="*/ 239226 h 239359"/>
                <a:gd name="connsiteX1" fmla="*/ 140097 w 140307"/>
                <a:gd name="connsiteY1" fmla="*/ 239226 h 239359"/>
                <a:gd name="connsiteX2" fmla="*/ 140097 w 140307"/>
                <a:gd name="connsiteY2" fmla="*/ 173191 h 239359"/>
                <a:gd name="connsiteX3" fmla="*/ 115339 w 140307"/>
                <a:gd name="connsiteY3" fmla="*/ 115416 h 239359"/>
                <a:gd name="connsiteX4" fmla="*/ -211 w 140307"/>
                <a:gd name="connsiteY4" fmla="*/ -134 h 2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307" h="239359">
                  <a:moveTo>
                    <a:pt x="90581" y="239226"/>
                  </a:moveTo>
                  <a:lnTo>
                    <a:pt x="140097" y="239226"/>
                  </a:lnTo>
                  <a:lnTo>
                    <a:pt x="140097" y="173191"/>
                  </a:lnTo>
                  <a:cubicBezTo>
                    <a:pt x="140097" y="148434"/>
                    <a:pt x="131858" y="131935"/>
                    <a:pt x="115339" y="115416"/>
                  </a:cubicBezTo>
                  <a:lnTo>
                    <a:pt x="-211" y="-13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026F4EE0-DAA0-4F61-ADD9-E4C76A60036B}"/>
                </a:ext>
              </a:extLst>
            </p:cNvPr>
            <p:cNvSpPr/>
            <p:nvPr/>
          </p:nvSpPr>
          <p:spPr>
            <a:xfrm>
              <a:off x="4678757" y="2169925"/>
              <a:ext cx="280615" cy="2107"/>
            </a:xfrm>
            <a:custGeom>
              <a:avLst/>
              <a:gdLst>
                <a:gd name="connsiteX0" fmla="*/ 280615 w 280615"/>
                <a:gd name="connsiteY0" fmla="*/ 0 h 2107"/>
                <a:gd name="connsiteX1" fmla="*/ 140308 w 280615"/>
                <a:gd name="connsiteY1" fmla="*/ 0 h 2107"/>
                <a:gd name="connsiteX2" fmla="*/ 0 w 280615"/>
                <a:gd name="connsiteY2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15" h="2107">
                  <a:moveTo>
                    <a:pt x="280615" y="0"/>
                  </a:moveTo>
                  <a:lnTo>
                    <a:pt x="140308" y="0"/>
                  </a:lnTo>
                  <a:lnTo>
                    <a:pt x="0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45" name="Freeform: Shape 1144">
            <a:extLst>
              <a:ext uri="{FF2B5EF4-FFF2-40B4-BE49-F238E27FC236}">
                <a16:creationId xmlns:a16="http://schemas.microsoft.com/office/drawing/2014/main" id="{DB9F720D-0C14-4125-A540-A065D75D6865}"/>
              </a:ext>
            </a:extLst>
          </p:cNvPr>
          <p:cNvSpPr/>
          <p:nvPr/>
        </p:nvSpPr>
        <p:spPr>
          <a:xfrm rot="18900000">
            <a:off x="6361803" y="1718945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6" name="Graphic 4">
            <a:extLst>
              <a:ext uri="{FF2B5EF4-FFF2-40B4-BE49-F238E27FC236}">
                <a16:creationId xmlns:a16="http://schemas.microsoft.com/office/drawing/2014/main" id="{32A51DBC-D258-4368-9ADF-7EF60BC025E6}"/>
              </a:ext>
            </a:extLst>
          </p:cNvPr>
          <p:cNvGrpSpPr/>
          <p:nvPr/>
        </p:nvGrpSpPr>
        <p:grpSpPr>
          <a:xfrm>
            <a:off x="6495784" y="1707712"/>
            <a:ext cx="374779" cy="430340"/>
            <a:chOff x="5514977" y="1707725"/>
            <a:chExt cx="445703" cy="511778"/>
          </a:xfrm>
          <a:noFill/>
        </p:grpSpPr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FD3B4F5-C301-4535-A693-96A705E4FD3E}"/>
                </a:ext>
              </a:extLst>
            </p:cNvPr>
            <p:cNvSpPr/>
            <p:nvPr/>
          </p:nvSpPr>
          <p:spPr>
            <a:xfrm>
              <a:off x="5514977" y="1707725"/>
              <a:ext cx="354741" cy="511778"/>
            </a:xfrm>
            <a:custGeom>
              <a:avLst/>
              <a:gdLst>
                <a:gd name="connsiteX0" fmla="*/ 280784 w 354741"/>
                <a:gd name="connsiteY0" fmla="*/ 11181 h 511778"/>
                <a:gd name="connsiteX1" fmla="*/ 204762 w 354741"/>
                <a:gd name="connsiteY1" fmla="*/ -134 h 511778"/>
                <a:gd name="connsiteX2" fmla="*/ 32785 w 354741"/>
                <a:gd name="connsiteY2" fmla="*/ 197928 h 511778"/>
                <a:gd name="connsiteX3" fmla="*/ -211 w 354741"/>
                <a:gd name="connsiteY3" fmla="*/ 296959 h 511778"/>
                <a:gd name="connsiteX4" fmla="*/ 32785 w 354741"/>
                <a:gd name="connsiteY4" fmla="*/ 296959 h 511778"/>
                <a:gd name="connsiteX5" fmla="*/ 32785 w 354741"/>
                <a:gd name="connsiteY5" fmla="*/ 354818 h 511778"/>
                <a:gd name="connsiteX6" fmla="*/ 98778 w 354741"/>
                <a:gd name="connsiteY6" fmla="*/ 396074 h 511778"/>
                <a:gd name="connsiteX7" fmla="*/ 140034 w 354741"/>
                <a:gd name="connsiteY7" fmla="*/ 396074 h 511778"/>
                <a:gd name="connsiteX8" fmla="*/ 140034 w 354741"/>
                <a:gd name="connsiteY8" fmla="*/ 511645 h 511778"/>
                <a:gd name="connsiteX9" fmla="*/ 354530 w 354741"/>
                <a:gd name="connsiteY9" fmla="*/ 511645 h 511778"/>
                <a:gd name="connsiteX10" fmla="*/ 346292 w 354741"/>
                <a:gd name="connsiteY10" fmla="*/ 396074 h 51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4741" h="511778">
                  <a:moveTo>
                    <a:pt x="280784" y="11181"/>
                  </a:moveTo>
                  <a:cubicBezTo>
                    <a:pt x="258976" y="3722"/>
                    <a:pt x="234113" y="-134"/>
                    <a:pt x="204762" y="-134"/>
                  </a:cubicBezTo>
                  <a:cubicBezTo>
                    <a:pt x="88875" y="-134"/>
                    <a:pt x="31521" y="90658"/>
                    <a:pt x="32785" y="197928"/>
                  </a:cubicBezTo>
                  <a:lnTo>
                    <a:pt x="-211" y="296959"/>
                  </a:lnTo>
                  <a:lnTo>
                    <a:pt x="32785" y="296959"/>
                  </a:lnTo>
                  <a:lnTo>
                    <a:pt x="32785" y="354818"/>
                  </a:lnTo>
                  <a:cubicBezTo>
                    <a:pt x="32785" y="387835"/>
                    <a:pt x="65782" y="396074"/>
                    <a:pt x="98778" y="396074"/>
                  </a:cubicBezTo>
                  <a:lnTo>
                    <a:pt x="140034" y="396074"/>
                  </a:lnTo>
                  <a:lnTo>
                    <a:pt x="140034" y="511645"/>
                  </a:lnTo>
                  <a:lnTo>
                    <a:pt x="354530" y="511645"/>
                  </a:lnTo>
                  <a:lnTo>
                    <a:pt x="346292" y="39607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3EDF0C5-BBAA-4118-8411-C464355FB3CD}"/>
                </a:ext>
              </a:extLst>
            </p:cNvPr>
            <p:cNvSpPr/>
            <p:nvPr/>
          </p:nvSpPr>
          <p:spPr>
            <a:xfrm>
              <a:off x="5762612" y="1740741"/>
              <a:ext cx="198068" cy="231101"/>
            </a:xfrm>
            <a:custGeom>
              <a:avLst/>
              <a:gdLst>
                <a:gd name="connsiteX0" fmla="*/ 98826 w 198068"/>
                <a:gd name="connsiteY0" fmla="*/ -133 h 231101"/>
                <a:gd name="connsiteX1" fmla="*/ 197857 w 198068"/>
                <a:gd name="connsiteY1" fmla="*/ 98011 h 231101"/>
                <a:gd name="connsiteX2" fmla="*/ 177587 w 198068"/>
                <a:gd name="connsiteY2" fmla="*/ 158338 h 231101"/>
                <a:gd name="connsiteX3" fmla="*/ 148341 w 198068"/>
                <a:gd name="connsiteY3" fmla="*/ 230967 h 231101"/>
                <a:gd name="connsiteX4" fmla="*/ 49310 w 198068"/>
                <a:gd name="connsiteY4" fmla="*/ 230967 h 231101"/>
                <a:gd name="connsiteX5" fmla="*/ 20044 w 198068"/>
                <a:gd name="connsiteY5" fmla="*/ 158338 h 231101"/>
                <a:gd name="connsiteX6" fmla="*/ 38541 w 198068"/>
                <a:gd name="connsiteY6" fmla="*/ 20116 h 231101"/>
                <a:gd name="connsiteX7" fmla="*/ 98826 w 198068"/>
                <a:gd name="connsiteY7" fmla="*/ -133 h 23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68" h="231101">
                  <a:moveTo>
                    <a:pt x="98826" y="-133"/>
                  </a:moveTo>
                  <a:cubicBezTo>
                    <a:pt x="153274" y="-377"/>
                    <a:pt x="197612" y="43563"/>
                    <a:pt x="197857" y="98011"/>
                  </a:cubicBezTo>
                  <a:cubicBezTo>
                    <a:pt x="197954" y="119808"/>
                    <a:pt x="190825" y="141022"/>
                    <a:pt x="177587" y="158338"/>
                  </a:cubicBezTo>
                  <a:cubicBezTo>
                    <a:pt x="148341" y="192998"/>
                    <a:pt x="148341" y="221064"/>
                    <a:pt x="148341" y="230967"/>
                  </a:cubicBezTo>
                  <a:lnTo>
                    <a:pt x="49310" y="230967"/>
                  </a:lnTo>
                  <a:cubicBezTo>
                    <a:pt x="49310" y="221064"/>
                    <a:pt x="49310" y="193041"/>
                    <a:pt x="20044" y="158338"/>
                  </a:cubicBezTo>
                  <a:cubicBezTo>
                    <a:pt x="-13018" y="115061"/>
                    <a:pt x="-4735" y="53175"/>
                    <a:pt x="38541" y="20116"/>
                  </a:cubicBezTo>
                  <a:cubicBezTo>
                    <a:pt x="55848" y="6894"/>
                    <a:pt x="77047" y="-226"/>
                    <a:pt x="98826" y="-133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0060447C-FBFE-4E37-8681-79C335FEE9DB}"/>
                </a:ext>
              </a:extLst>
            </p:cNvPr>
            <p:cNvSpPr/>
            <p:nvPr/>
          </p:nvSpPr>
          <p:spPr>
            <a:xfrm>
              <a:off x="5820372" y="1839794"/>
              <a:ext cx="82532" cy="99030"/>
            </a:xfrm>
            <a:custGeom>
              <a:avLst/>
              <a:gdLst>
                <a:gd name="connsiteX0" fmla="*/ 57564 w 82532"/>
                <a:gd name="connsiteY0" fmla="*/ 98897 h 99030"/>
                <a:gd name="connsiteX1" fmla="*/ 82322 w 82532"/>
                <a:gd name="connsiteY1" fmla="*/ -134 h 99030"/>
                <a:gd name="connsiteX2" fmla="*/ -211 w 82532"/>
                <a:gd name="connsiteY2" fmla="*/ -134 h 99030"/>
                <a:gd name="connsiteX3" fmla="*/ 24547 w 82532"/>
                <a:gd name="connsiteY3" fmla="*/ 98897 h 9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32" h="99030">
                  <a:moveTo>
                    <a:pt x="57564" y="98897"/>
                  </a:moveTo>
                  <a:cubicBezTo>
                    <a:pt x="57564" y="65880"/>
                    <a:pt x="65824" y="8105"/>
                    <a:pt x="82322" y="-134"/>
                  </a:cubicBezTo>
                  <a:lnTo>
                    <a:pt x="-211" y="-134"/>
                  </a:lnTo>
                  <a:cubicBezTo>
                    <a:pt x="16287" y="8126"/>
                    <a:pt x="24547" y="65901"/>
                    <a:pt x="24547" y="98897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966EB78-46BB-444D-8E3B-AF4034C5367E}"/>
                </a:ext>
              </a:extLst>
            </p:cNvPr>
            <p:cNvSpPr/>
            <p:nvPr/>
          </p:nvSpPr>
          <p:spPr>
            <a:xfrm>
              <a:off x="5812112" y="1971821"/>
              <a:ext cx="99030" cy="66034"/>
            </a:xfrm>
            <a:custGeom>
              <a:avLst/>
              <a:gdLst>
                <a:gd name="connsiteX0" fmla="*/ 99031 w 99030"/>
                <a:gd name="connsiteY0" fmla="*/ 0 h 66034"/>
                <a:gd name="connsiteX1" fmla="*/ 99031 w 99030"/>
                <a:gd name="connsiteY1" fmla="*/ 66035 h 66034"/>
                <a:gd name="connsiteX2" fmla="*/ 0 w 99030"/>
                <a:gd name="connsiteY2" fmla="*/ 66035 h 66034"/>
                <a:gd name="connsiteX3" fmla="*/ 0 w 99030"/>
                <a:gd name="connsiteY3" fmla="*/ 0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30" h="66034">
                  <a:moveTo>
                    <a:pt x="99031" y="0"/>
                  </a:moveTo>
                  <a:lnTo>
                    <a:pt x="99031" y="66035"/>
                  </a:lnTo>
                  <a:lnTo>
                    <a:pt x="0" y="66035"/>
                  </a:lnTo>
                  <a:lnTo>
                    <a:pt x="0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2C9805C8-14D8-4EFC-8C52-A53BCEE8A2F7}"/>
                </a:ext>
              </a:extLst>
            </p:cNvPr>
            <p:cNvSpPr/>
            <p:nvPr/>
          </p:nvSpPr>
          <p:spPr>
            <a:xfrm>
              <a:off x="5812112" y="2004838"/>
              <a:ext cx="99030" cy="2107"/>
            </a:xfrm>
            <a:custGeom>
              <a:avLst/>
              <a:gdLst>
                <a:gd name="connsiteX0" fmla="*/ 99031 w 99030"/>
                <a:gd name="connsiteY0" fmla="*/ 0 h 2107"/>
                <a:gd name="connsiteX1" fmla="*/ 0 w 99030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30" h="2107">
                  <a:moveTo>
                    <a:pt x="99031" y="0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E96B861-8A42-488B-B90E-76C141F46A52}"/>
                </a:ext>
              </a:extLst>
            </p:cNvPr>
            <p:cNvSpPr/>
            <p:nvPr/>
          </p:nvSpPr>
          <p:spPr>
            <a:xfrm>
              <a:off x="5828610" y="2037877"/>
              <a:ext cx="66034" cy="33017"/>
            </a:xfrm>
            <a:custGeom>
              <a:avLst/>
              <a:gdLst>
                <a:gd name="connsiteX0" fmla="*/ 65824 w 66034"/>
                <a:gd name="connsiteY0" fmla="*/ -134 h 33017"/>
                <a:gd name="connsiteX1" fmla="*/ 65824 w 66034"/>
                <a:gd name="connsiteY1" fmla="*/ 16364 h 33017"/>
                <a:gd name="connsiteX2" fmla="*/ 65824 w 66034"/>
                <a:gd name="connsiteY2" fmla="*/ 16364 h 33017"/>
                <a:gd name="connsiteX3" fmla="*/ 49347 w 66034"/>
                <a:gd name="connsiteY3" fmla="*/ 32883 h 33017"/>
                <a:gd name="connsiteX4" fmla="*/ 49326 w 66034"/>
                <a:gd name="connsiteY4" fmla="*/ 32883 h 33017"/>
                <a:gd name="connsiteX5" fmla="*/ 16308 w 66034"/>
                <a:gd name="connsiteY5" fmla="*/ 32883 h 33017"/>
                <a:gd name="connsiteX6" fmla="*/ -211 w 66034"/>
                <a:gd name="connsiteY6" fmla="*/ 16364 h 33017"/>
                <a:gd name="connsiteX7" fmla="*/ -211 w 66034"/>
                <a:gd name="connsiteY7" fmla="*/ 16364 h 33017"/>
                <a:gd name="connsiteX8" fmla="*/ -211 w 66034"/>
                <a:gd name="connsiteY8" fmla="*/ -134 h 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34" h="33017">
                  <a:moveTo>
                    <a:pt x="65824" y="-134"/>
                  </a:moveTo>
                  <a:lnTo>
                    <a:pt x="65824" y="16364"/>
                  </a:lnTo>
                  <a:lnTo>
                    <a:pt x="65824" y="16364"/>
                  </a:lnTo>
                  <a:cubicBezTo>
                    <a:pt x="65834" y="25475"/>
                    <a:pt x="58458" y="32871"/>
                    <a:pt x="49347" y="32883"/>
                  </a:cubicBezTo>
                  <a:cubicBezTo>
                    <a:pt x="49340" y="32883"/>
                    <a:pt x="49332" y="32883"/>
                    <a:pt x="49326" y="32883"/>
                  </a:cubicBezTo>
                  <a:lnTo>
                    <a:pt x="16308" y="32883"/>
                  </a:lnTo>
                  <a:cubicBezTo>
                    <a:pt x="7185" y="32883"/>
                    <a:pt x="-211" y="25488"/>
                    <a:pt x="-211" y="16364"/>
                  </a:cubicBezTo>
                  <a:lnTo>
                    <a:pt x="-211" y="16364"/>
                  </a:lnTo>
                  <a:lnTo>
                    <a:pt x="-211" y="-13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A1B4C70D-91D3-4137-B9A9-55ECFC85F2E8}"/>
              </a:ext>
            </a:extLst>
          </p:cNvPr>
          <p:cNvSpPr/>
          <p:nvPr/>
        </p:nvSpPr>
        <p:spPr>
          <a:xfrm rot="18900000">
            <a:off x="7144674" y="1718942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6" name="Graphic 4">
            <a:extLst>
              <a:ext uri="{FF2B5EF4-FFF2-40B4-BE49-F238E27FC236}">
                <a16:creationId xmlns:a16="http://schemas.microsoft.com/office/drawing/2014/main" id="{FD558A06-79CF-41F4-96DE-36D325F4CB81}"/>
              </a:ext>
            </a:extLst>
          </p:cNvPr>
          <p:cNvGrpSpPr/>
          <p:nvPr/>
        </p:nvGrpSpPr>
        <p:grpSpPr>
          <a:xfrm>
            <a:off x="7300869" y="1707695"/>
            <a:ext cx="319252" cy="430305"/>
            <a:chOff x="6472416" y="1707704"/>
            <a:chExt cx="379667" cy="511736"/>
          </a:xfrm>
          <a:noFill/>
        </p:grpSpPr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A6F8661E-D04A-4EC0-BF26-113CC6B13CBA}"/>
                </a:ext>
              </a:extLst>
            </p:cNvPr>
            <p:cNvSpPr/>
            <p:nvPr/>
          </p:nvSpPr>
          <p:spPr>
            <a:xfrm>
              <a:off x="6797679" y="2086739"/>
              <a:ext cx="29751" cy="83185"/>
            </a:xfrm>
            <a:custGeom>
              <a:avLst/>
              <a:gdLst>
                <a:gd name="connsiteX0" fmla="*/ -211 w 29751"/>
                <a:gd name="connsiteY0" fmla="*/ -134 h 83185"/>
                <a:gd name="connsiteX1" fmla="*/ 29541 w 29751"/>
                <a:gd name="connsiteY1" fmla="*/ 83052 h 8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51" h="83185">
                  <a:moveTo>
                    <a:pt x="-211" y="-134"/>
                  </a:moveTo>
                  <a:cubicBezTo>
                    <a:pt x="18479" y="24624"/>
                    <a:pt x="29541" y="50562"/>
                    <a:pt x="29541" y="83052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B9ECF95-B2E6-446A-9C22-D1DF7FF0568E}"/>
                </a:ext>
              </a:extLst>
            </p:cNvPr>
            <p:cNvSpPr/>
            <p:nvPr/>
          </p:nvSpPr>
          <p:spPr>
            <a:xfrm>
              <a:off x="6513672" y="2054375"/>
              <a:ext cx="297134" cy="33017"/>
            </a:xfrm>
            <a:custGeom>
              <a:avLst/>
              <a:gdLst>
                <a:gd name="connsiteX0" fmla="*/ -211 w 297134"/>
                <a:gd name="connsiteY0" fmla="*/ 16385 h 33017"/>
                <a:gd name="connsiteX1" fmla="*/ 16287 w 297134"/>
                <a:gd name="connsiteY1" fmla="*/ 32883 h 33017"/>
                <a:gd name="connsiteX2" fmla="*/ 16309 w 297134"/>
                <a:gd name="connsiteY2" fmla="*/ 32883 h 33017"/>
                <a:gd name="connsiteX3" fmla="*/ 280426 w 297134"/>
                <a:gd name="connsiteY3" fmla="*/ 32883 h 33017"/>
                <a:gd name="connsiteX4" fmla="*/ 296924 w 297134"/>
                <a:gd name="connsiteY4" fmla="*/ 16428 h 33017"/>
                <a:gd name="connsiteX5" fmla="*/ 296924 w 297134"/>
                <a:gd name="connsiteY5" fmla="*/ 16385 h 33017"/>
                <a:gd name="connsiteX6" fmla="*/ 296924 w 297134"/>
                <a:gd name="connsiteY6" fmla="*/ 16385 h 33017"/>
                <a:gd name="connsiteX7" fmla="*/ 280489 w 297134"/>
                <a:gd name="connsiteY7" fmla="*/ -134 h 33017"/>
                <a:gd name="connsiteX8" fmla="*/ 280426 w 297134"/>
                <a:gd name="connsiteY8" fmla="*/ -134 h 33017"/>
                <a:gd name="connsiteX9" fmla="*/ 16309 w 297134"/>
                <a:gd name="connsiteY9" fmla="*/ -134 h 33017"/>
                <a:gd name="connsiteX10" fmla="*/ -211 w 297134"/>
                <a:gd name="connsiteY10" fmla="*/ 16343 h 33017"/>
                <a:gd name="connsiteX11" fmla="*/ -211 w 297134"/>
                <a:gd name="connsiteY11" fmla="*/ 16385 h 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134" h="33017">
                  <a:moveTo>
                    <a:pt x="-211" y="16385"/>
                  </a:moveTo>
                  <a:cubicBezTo>
                    <a:pt x="-211" y="25496"/>
                    <a:pt x="7185" y="32883"/>
                    <a:pt x="16287" y="32883"/>
                  </a:cubicBezTo>
                  <a:cubicBezTo>
                    <a:pt x="16287" y="32883"/>
                    <a:pt x="16309" y="32883"/>
                    <a:pt x="16309" y="32883"/>
                  </a:cubicBezTo>
                  <a:lnTo>
                    <a:pt x="280426" y="32883"/>
                  </a:lnTo>
                  <a:cubicBezTo>
                    <a:pt x="289528" y="32896"/>
                    <a:pt x="296903" y="25528"/>
                    <a:pt x="296924" y="16428"/>
                  </a:cubicBezTo>
                  <a:cubicBezTo>
                    <a:pt x="296924" y="16413"/>
                    <a:pt x="296924" y="16400"/>
                    <a:pt x="296924" y="16385"/>
                  </a:cubicBezTo>
                  <a:lnTo>
                    <a:pt x="296924" y="16385"/>
                  </a:lnTo>
                  <a:cubicBezTo>
                    <a:pt x="296945" y="7285"/>
                    <a:pt x="289591" y="-111"/>
                    <a:pt x="280489" y="-134"/>
                  </a:cubicBezTo>
                  <a:cubicBezTo>
                    <a:pt x="280468" y="-134"/>
                    <a:pt x="280447" y="-134"/>
                    <a:pt x="280426" y="-134"/>
                  </a:cubicBezTo>
                  <a:lnTo>
                    <a:pt x="16309" y="-134"/>
                  </a:lnTo>
                  <a:cubicBezTo>
                    <a:pt x="7206" y="-147"/>
                    <a:pt x="-190" y="7232"/>
                    <a:pt x="-211" y="16343"/>
                  </a:cubicBezTo>
                  <a:cubicBezTo>
                    <a:pt x="-211" y="16358"/>
                    <a:pt x="-211" y="16371"/>
                    <a:pt x="-211" y="16385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869677B8-9CC5-41FD-ABAC-A735973A003D}"/>
                </a:ext>
              </a:extLst>
            </p:cNvPr>
            <p:cNvSpPr/>
            <p:nvPr/>
          </p:nvSpPr>
          <p:spPr>
            <a:xfrm>
              <a:off x="6472416" y="2169925"/>
              <a:ext cx="379667" cy="49515"/>
            </a:xfrm>
            <a:custGeom>
              <a:avLst/>
              <a:gdLst>
                <a:gd name="connsiteX0" fmla="*/ 363169 w 379667"/>
                <a:gd name="connsiteY0" fmla="*/ 0 h 49515"/>
                <a:gd name="connsiteX1" fmla="*/ 379667 w 379667"/>
                <a:gd name="connsiteY1" fmla="*/ 0 h 49515"/>
                <a:gd name="connsiteX2" fmla="*/ 379667 w 379667"/>
                <a:gd name="connsiteY2" fmla="*/ 49515 h 49515"/>
                <a:gd name="connsiteX3" fmla="*/ 363169 w 379667"/>
                <a:gd name="connsiteY3" fmla="*/ 49515 h 49515"/>
                <a:gd name="connsiteX4" fmla="*/ 16498 w 379667"/>
                <a:gd name="connsiteY4" fmla="*/ 49515 h 49515"/>
                <a:gd name="connsiteX5" fmla="*/ 0 w 379667"/>
                <a:gd name="connsiteY5" fmla="*/ 49515 h 49515"/>
                <a:gd name="connsiteX6" fmla="*/ 0 w 379667"/>
                <a:gd name="connsiteY6" fmla="*/ 0 h 49515"/>
                <a:gd name="connsiteX7" fmla="*/ 16498 w 379667"/>
                <a:gd name="connsiteY7" fmla="*/ 0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667" h="49515">
                  <a:moveTo>
                    <a:pt x="363169" y="0"/>
                  </a:moveTo>
                  <a:cubicBezTo>
                    <a:pt x="372281" y="0"/>
                    <a:pt x="379667" y="0"/>
                    <a:pt x="379667" y="0"/>
                  </a:cubicBezTo>
                  <a:lnTo>
                    <a:pt x="379667" y="49515"/>
                  </a:lnTo>
                  <a:cubicBezTo>
                    <a:pt x="379667" y="49515"/>
                    <a:pt x="372281" y="49515"/>
                    <a:pt x="363169" y="49515"/>
                  </a:cubicBezTo>
                  <a:lnTo>
                    <a:pt x="16498" y="49515"/>
                  </a:lnTo>
                  <a:cubicBezTo>
                    <a:pt x="7386" y="49515"/>
                    <a:pt x="0" y="49515"/>
                    <a:pt x="0" y="49515"/>
                  </a:cubicBezTo>
                  <a:lnTo>
                    <a:pt x="0" y="0"/>
                  </a:lnTo>
                  <a:cubicBezTo>
                    <a:pt x="0" y="0"/>
                    <a:pt x="7386" y="0"/>
                    <a:pt x="16498" y="0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3B45E98-E0D5-424C-BA37-091BE47D36AD}"/>
                </a:ext>
              </a:extLst>
            </p:cNvPr>
            <p:cNvSpPr/>
            <p:nvPr/>
          </p:nvSpPr>
          <p:spPr>
            <a:xfrm>
              <a:off x="6546706" y="1707704"/>
              <a:ext cx="264142" cy="346692"/>
            </a:xfrm>
            <a:custGeom>
              <a:avLst/>
              <a:gdLst>
                <a:gd name="connsiteX0" fmla="*/ 189658 w 264142"/>
                <a:gd name="connsiteY0" fmla="*/ 189710 h 346692"/>
                <a:gd name="connsiteX1" fmla="*/ 189658 w 264142"/>
                <a:gd name="connsiteY1" fmla="*/ 228417 h 346692"/>
                <a:gd name="connsiteX2" fmla="*/ 219157 w 264142"/>
                <a:gd name="connsiteY2" fmla="*/ 331430 h 346692"/>
                <a:gd name="connsiteX3" fmla="*/ 230851 w 264142"/>
                <a:gd name="connsiteY3" fmla="*/ 346558 h 346692"/>
                <a:gd name="connsiteX4" fmla="*/ -207 w 264142"/>
                <a:gd name="connsiteY4" fmla="*/ 346558 h 346692"/>
                <a:gd name="connsiteX5" fmla="*/ 32789 w 264142"/>
                <a:gd name="connsiteY5" fmla="*/ 272285 h 346692"/>
                <a:gd name="connsiteX6" fmla="*/ -207 w 264142"/>
                <a:gd name="connsiteY6" fmla="*/ 134717 h 346692"/>
                <a:gd name="connsiteX7" fmla="*/ 134644 w 264142"/>
                <a:gd name="connsiteY7" fmla="*/ -134 h 346692"/>
                <a:gd name="connsiteX8" fmla="*/ 192419 w 264142"/>
                <a:gd name="connsiteY8" fmla="*/ -134 h 346692"/>
                <a:gd name="connsiteX9" fmla="*/ 192419 w 264142"/>
                <a:gd name="connsiteY9" fmla="*/ 57747 h 346692"/>
                <a:gd name="connsiteX10" fmla="*/ 250088 w 264142"/>
                <a:gd name="connsiteY10" fmla="*/ 117650 h 346692"/>
                <a:gd name="connsiteX11" fmla="*/ 263932 w 264142"/>
                <a:gd name="connsiteY11" fmla="*/ 151994 h 346692"/>
                <a:gd name="connsiteX12" fmla="*/ 263932 w 264142"/>
                <a:gd name="connsiteY12" fmla="*/ 166954 h 346692"/>
                <a:gd name="connsiteX13" fmla="*/ 230956 w 264142"/>
                <a:gd name="connsiteY13" fmla="*/ 199980 h 346692"/>
                <a:gd name="connsiteX14" fmla="*/ 219368 w 264142"/>
                <a:gd name="connsiteY14" fmla="*/ 197886 h 346692"/>
                <a:gd name="connsiteX15" fmla="*/ 149962 w 264142"/>
                <a:gd name="connsiteY15" fmla="*/ 172454 h 346692"/>
                <a:gd name="connsiteX16" fmla="*/ 123624 w 264142"/>
                <a:gd name="connsiteY16" fmla="*/ 135897 h 346692"/>
                <a:gd name="connsiteX17" fmla="*/ 123624 w 264142"/>
                <a:gd name="connsiteY17" fmla="*/ 123697 h 34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4142" h="346692">
                  <a:moveTo>
                    <a:pt x="189658" y="189710"/>
                  </a:moveTo>
                  <a:lnTo>
                    <a:pt x="189658" y="228417"/>
                  </a:lnTo>
                  <a:cubicBezTo>
                    <a:pt x="189363" y="264877"/>
                    <a:pt x="199625" y="300646"/>
                    <a:pt x="219157" y="331430"/>
                  </a:cubicBezTo>
                  <a:cubicBezTo>
                    <a:pt x="222528" y="336858"/>
                    <a:pt x="226447" y="341927"/>
                    <a:pt x="230851" y="346558"/>
                  </a:cubicBezTo>
                  <a:lnTo>
                    <a:pt x="-207" y="346558"/>
                  </a:lnTo>
                  <a:cubicBezTo>
                    <a:pt x="-207" y="346558"/>
                    <a:pt x="32789" y="310739"/>
                    <a:pt x="32789" y="272285"/>
                  </a:cubicBezTo>
                  <a:cubicBezTo>
                    <a:pt x="32789" y="233832"/>
                    <a:pt x="-207" y="211750"/>
                    <a:pt x="-207" y="134717"/>
                  </a:cubicBezTo>
                  <a:cubicBezTo>
                    <a:pt x="-776" y="59369"/>
                    <a:pt x="59254" y="-134"/>
                    <a:pt x="134644" y="-134"/>
                  </a:cubicBezTo>
                  <a:lnTo>
                    <a:pt x="192419" y="-134"/>
                  </a:lnTo>
                  <a:lnTo>
                    <a:pt x="192419" y="57747"/>
                  </a:lnTo>
                  <a:lnTo>
                    <a:pt x="250088" y="117650"/>
                  </a:lnTo>
                  <a:cubicBezTo>
                    <a:pt x="258980" y="126874"/>
                    <a:pt x="263932" y="139186"/>
                    <a:pt x="263932" y="151994"/>
                  </a:cubicBezTo>
                  <a:lnTo>
                    <a:pt x="263932" y="166954"/>
                  </a:lnTo>
                  <a:cubicBezTo>
                    <a:pt x="263953" y="185178"/>
                    <a:pt x="249182" y="199963"/>
                    <a:pt x="230956" y="199980"/>
                  </a:cubicBezTo>
                  <a:cubicBezTo>
                    <a:pt x="226995" y="199984"/>
                    <a:pt x="223076" y="199274"/>
                    <a:pt x="219368" y="197886"/>
                  </a:cubicBezTo>
                  <a:lnTo>
                    <a:pt x="149962" y="172454"/>
                  </a:lnTo>
                  <a:cubicBezTo>
                    <a:pt x="134243" y="167199"/>
                    <a:pt x="123624" y="152477"/>
                    <a:pt x="123624" y="135897"/>
                  </a:cubicBezTo>
                  <a:lnTo>
                    <a:pt x="123624" y="123697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D83288F-073C-4D13-860E-68CF5DA2E13A}"/>
                </a:ext>
              </a:extLst>
            </p:cNvPr>
            <p:cNvSpPr/>
            <p:nvPr/>
          </p:nvSpPr>
          <p:spPr>
            <a:xfrm>
              <a:off x="6604485" y="1765584"/>
              <a:ext cx="134808" cy="125179"/>
            </a:xfrm>
            <a:custGeom>
              <a:avLst/>
              <a:gdLst>
                <a:gd name="connsiteX0" fmla="*/ 134597 w 134808"/>
                <a:gd name="connsiteY0" fmla="*/ -134 h 125179"/>
                <a:gd name="connsiteX1" fmla="*/ 76822 w 134808"/>
                <a:gd name="connsiteY1" fmla="*/ -134 h 125179"/>
                <a:gd name="connsiteX2" fmla="*/ -211 w 134808"/>
                <a:gd name="connsiteY2" fmla="*/ 76899 h 125179"/>
                <a:gd name="connsiteX3" fmla="*/ -211 w 134808"/>
                <a:gd name="connsiteY3" fmla="*/ 125045 h 12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08" h="125179">
                  <a:moveTo>
                    <a:pt x="134597" y="-134"/>
                  </a:moveTo>
                  <a:lnTo>
                    <a:pt x="76822" y="-134"/>
                  </a:lnTo>
                  <a:cubicBezTo>
                    <a:pt x="34281" y="-134"/>
                    <a:pt x="-211" y="34354"/>
                    <a:pt x="-211" y="76899"/>
                  </a:cubicBezTo>
                  <a:lnTo>
                    <a:pt x="-211" y="125045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5AE09F6E-BE69-44F0-9741-A23673413F51}"/>
                </a:ext>
              </a:extLst>
            </p:cNvPr>
            <p:cNvSpPr/>
            <p:nvPr/>
          </p:nvSpPr>
          <p:spPr>
            <a:xfrm>
              <a:off x="6546689" y="1839773"/>
              <a:ext cx="57775" cy="2107"/>
            </a:xfrm>
            <a:custGeom>
              <a:avLst/>
              <a:gdLst>
                <a:gd name="connsiteX0" fmla="*/ 57775 w 57775"/>
                <a:gd name="connsiteY0" fmla="*/ 0 h 2107"/>
                <a:gd name="connsiteX1" fmla="*/ 0 w 57775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5" h="2107">
                  <a:moveTo>
                    <a:pt x="57775" y="0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A92A93B4-BB72-46A3-87CC-115C5760BE90}"/>
                </a:ext>
              </a:extLst>
            </p:cNvPr>
            <p:cNvSpPr/>
            <p:nvPr/>
          </p:nvSpPr>
          <p:spPr>
            <a:xfrm>
              <a:off x="6670499" y="1707704"/>
              <a:ext cx="2107" cy="57775"/>
            </a:xfrm>
            <a:custGeom>
              <a:avLst/>
              <a:gdLst>
                <a:gd name="connsiteX0" fmla="*/ 0 w 2107"/>
                <a:gd name="connsiteY0" fmla="*/ 57775 h 57775"/>
                <a:gd name="connsiteX1" fmla="*/ 0 w 2107"/>
                <a:gd name="connsiteY1" fmla="*/ 0 h 5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57775">
                  <a:moveTo>
                    <a:pt x="0" y="57775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614548AB-060D-49EF-AF7E-8D4B0A69292E}"/>
                </a:ext>
              </a:extLst>
            </p:cNvPr>
            <p:cNvSpPr/>
            <p:nvPr/>
          </p:nvSpPr>
          <p:spPr>
            <a:xfrm>
              <a:off x="6586175" y="1747190"/>
              <a:ext cx="37547" cy="37547"/>
            </a:xfrm>
            <a:custGeom>
              <a:avLst/>
              <a:gdLst>
                <a:gd name="connsiteX0" fmla="*/ 37547 w 37547"/>
                <a:gd name="connsiteY0" fmla="*/ 37547 h 37547"/>
                <a:gd name="connsiteX1" fmla="*/ 0 w 37547"/>
                <a:gd name="connsiteY1" fmla="*/ 0 h 3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47" h="37547">
                  <a:moveTo>
                    <a:pt x="37547" y="37547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878CA68-333F-4DCF-8A88-B5FDF2534A32}"/>
                </a:ext>
              </a:extLst>
            </p:cNvPr>
            <p:cNvSpPr/>
            <p:nvPr/>
          </p:nvSpPr>
          <p:spPr>
            <a:xfrm>
              <a:off x="6497174" y="2086739"/>
              <a:ext cx="29751" cy="83185"/>
            </a:xfrm>
            <a:custGeom>
              <a:avLst/>
              <a:gdLst>
                <a:gd name="connsiteX0" fmla="*/ -211 w 29751"/>
                <a:gd name="connsiteY0" fmla="*/ 83052 h 83185"/>
                <a:gd name="connsiteX1" fmla="*/ 29541 w 29751"/>
                <a:gd name="connsiteY1" fmla="*/ -134 h 8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751" h="83185">
                  <a:moveTo>
                    <a:pt x="-211" y="83052"/>
                  </a:moveTo>
                  <a:cubicBezTo>
                    <a:pt x="-211" y="50562"/>
                    <a:pt x="10851" y="24624"/>
                    <a:pt x="29541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AAEA5716-755A-4EC7-BCB3-D775B448FAC3}"/>
              </a:ext>
            </a:extLst>
          </p:cNvPr>
          <p:cNvSpPr/>
          <p:nvPr/>
        </p:nvSpPr>
        <p:spPr>
          <a:xfrm rot="18900000">
            <a:off x="7975423" y="1718950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7" name="Graphic 4">
            <a:extLst>
              <a:ext uri="{FF2B5EF4-FFF2-40B4-BE49-F238E27FC236}">
                <a16:creationId xmlns:a16="http://schemas.microsoft.com/office/drawing/2014/main" id="{A73FF74C-D2C4-4057-93D3-5F3220E01030}"/>
              </a:ext>
            </a:extLst>
          </p:cNvPr>
          <p:cNvGrpSpPr/>
          <p:nvPr/>
        </p:nvGrpSpPr>
        <p:grpSpPr>
          <a:xfrm>
            <a:off x="8094029" y="1707641"/>
            <a:ext cx="430318" cy="430376"/>
            <a:chOff x="7415674" y="1707640"/>
            <a:chExt cx="511752" cy="511820"/>
          </a:xfrm>
          <a:noFill/>
        </p:grpSpPr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55BE9658-B7D1-48C7-8A55-4C77E803AEC4}"/>
                </a:ext>
              </a:extLst>
            </p:cNvPr>
            <p:cNvSpPr/>
            <p:nvPr/>
          </p:nvSpPr>
          <p:spPr>
            <a:xfrm>
              <a:off x="7597274" y="1889310"/>
              <a:ext cx="330151" cy="330151"/>
            </a:xfrm>
            <a:custGeom>
              <a:avLst/>
              <a:gdLst>
                <a:gd name="connsiteX0" fmla="*/ 164881 w 330151"/>
                <a:gd name="connsiteY0" fmla="*/ 330018 h 330151"/>
                <a:gd name="connsiteX1" fmla="*/ 140123 w 330151"/>
                <a:gd name="connsiteY1" fmla="*/ 327911 h 330151"/>
                <a:gd name="connsiteX2" fmla="*/ 140123 w 330151"/>
                <a:gd name="connsiteY2" fmla="*/ 303153 h 330151"/>
                <a:gd name="connsiteX3" fmla="*/ 84666 w 330151"/>
                <a:gd name="connsiteY3" fmla="*/ 280165 h 330151"/>
                <a:gd name="connsiteX4" fmla="*/ 67114 w 330151"/>
                <a:gd name="connsiteY4" fmla="*/ 297717 h 330151"/>
                <a:gd name="connsiteX5" fmla="*/ 32095 w 330151"/>
                <a:gd name="connsiteY5" fmla="*/ 262698 h 330151"/>
                <a:gd name="connsiteX6" fmla="*/ 49710 w 330151"/>
                <a:gd name="connsiteY6" fmla="*/ 245083 h 330151"/>
                <a:gd name="connsiteX7" fmla="*/ 26870 w 330151"/>
                <a:gd name="connsiteY7" fmla="*/ 189689 h 330151"/>
                <a:gd name="connsiteX8" fmla="*/ 1859 w 330151"/>
                <a:gd name="connsiteY8" fmla="*/ 189689 h 330151"/>
                <a:gd name="connsiteX9" fmla="*/ 1859 w 330151"/>
                <a:gd name="connsiteY9" fmla="*/ 140173 h 330151"/>
                <a:gd name="connsiteX10" fmla="*/ 26870 w 330151"/>
                <a:gd name="connsiteY10" fmla="*/ 140173 h 330151"/>
                <a:gd name="connsiteX11" fmla="*/ 49710 w 330151"/>
                <a:gd name="connsiteY11" fmla="*/ 84737 h 330151"/>
                <a:gd name="connsiteX12" fmla="*/ 32095 w 330151"/>
                <a:gd name="connsiteY12" fmla="*/ 67122 h 330151"/>
                <a:gd name="connsiteX13" fmla="*/ 67114 w 330151"/>
                <a:gd name="connsiteY13" fmla="*/ 32061 h 330151"/>
                <a:gd name="connsiteX14" fmla="*/ 84666 w 330151"/>
                <a:gd name="connsiteY14" fmla="*/ 49634 h 330151"/>
                <a:gd name="connsiteX15" fmla="*/ 140123 w 330151"/>
                <a:gd name="connsiteY15" fmla="*/ 26625 h 330151"/>
                <a:gd name="connsiteX16" fmla="*/ 140123 w 330151"/>
                <a:gd name="connsiteY16" fmla="*/ 1909 h 330151"/>
                <a:gd name="connsiteX17" fmla="*/ 189639 w 330151"/>
                <a:gd name="connsiteY17" fmla="*/ 1909 h 330151"/>
                <a:gd name="connsiteX18" fmla="*/ 189639 w 330151"/>
                <a:gd name="connsiteY18" fmla="*/ 26709 h 330151"/>
                <a:gd name="connsiteX19" fmla="*/ 245075 w 330151"/>
                <a:gd name="connsiteY19" fmla="*/ 49718 h 330151"/>
                <a:gd name="connsiteX20" fmla="*/ 262648 w 330151"/>
                <a:gd name="connsiteY20" fmla="*/ 32145 h 330151"/>
                <a:gd name="connsiteX21" fmla="*/ 297666 w 330151"/>
                <a:gd name="connsiteY21" fmla="*/ 67164 h 330151"/>
                <a:gd name="connsiteX22" fmla="*/ 280052 w 330151"/>
                <a:gd name="connsiteY22" fmla="*/ 84737 h 330151"/>
                <a:gd name="connsiteX23" fmla="*/ 302892 w 330151"/>
                <a:gd name="connsiteY23" fmla="*/ 140131 h 330151"/>
                <a:gd name="connsiteX24" fmla="*/ 327902 w 330151"/>
                <a:gd name="connsiteY24" fmla="*/ 140131 h 330151"/>
                <a:gd name="connsiteX25" fmla="*/ 327902 w 330151"/>
                <a:gd name="connsiteY25" fmla="*/ 189647 h 330151"/>
                <a:gd name="connsiteX26" fmla="*/ 302892 w 330151"/>
                <a:gd name="connsiteY26" fmla="*/ 189647 h 330151"/>
                <a:gd name="connsiteX27" fmla="*/ 280052 w 330151"/>
                <a:gd name="connsiteY27" fmla="*/ 245041 h 330151"/>
                <a:gd name="connsiteX28" fmla="*/ 297666 w 330151"/>
                <a:gd name="connsiteY28" fmla="*/ 262656 h 330151"/>
                <a:gd name="connsiteX29" fmla="*/ 262648 w 330151"/>
                <a:gd name="connsiteY29" fmla="*/ 297675 h 330151"/>
                <a:gd name="connsiteX30" fmla="*/ 245075 w 330151"/>
                <a:gd name="connsiteY30" fmla="*/ 280123 h 330151"/>
                <a:gd name="connsiteX31" fmla="*/ 189639 w 330151"/>
                <a:gd name="connsiteY31" fmla="*/ 303111 h 330151"/>
                <a:gd name="connsiteX32" fmla="*/ 189639 w 330151"/>
                <a:gd name="connsiteY32" fmla="*/ 327911 h 330151"/>
                <a:gd name="connsiteX33" fmla="*/ 164881 w 330151"/>
                <a:gd name="connsiteY33" fmla="*/ 330018 h 33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0151" h="330151">
                  <a:moveTo>
                    <a:pt x="164881" y="330018"/>
                  </a:moveTo>
                  <a:cubicBezTo>
                    <a:pt x="156579" y="329938"/>
                    <a:pt x="148320" y="329234"/>
                    <a:pt x="140123" y="327911"/>
                  </a:cubicBezTo>
                  <a:lnTo>
                    <a:pt x="140123" y="303153"/>
                  </a:lnTo>
                  <a:cubicBezTo>
                    <a:pt x="120191" y="299615"/>
                    <a:pt x="101269" y="291771"/>
                    <a:pt x="84666" y="280165"/>
                  </a:cubicBezTo>
                  <a:lnTo>
                    <a:pt x="67114" y="297717"/>
                  </a:lnTo>
                  <a:cubicBezTo>
                    <a:pt x="53756" y="287868"/>
                    <a:pt x="41935" y="276065"/>
                    <a:pt x="32095" y="262698"/>
                  </a:cubicBezTo>
                  <a:lnTo>
                    <a:pt x="49710" y="245083"/>
                  </a:lnTo>
                  <a:cubicBezTo>
                    <a:pt x="38163" y="228492"/>
                    <a:pt x="30389" y="209590"/>
                    <a:pt x="26870" y="189689"/>
                  </a:cubicBezTo>
                  <a:lnTo>
                    <a:pt x="1859" y="189689"/>
                  </a:lnTo>
                  <a:cubicBezTo>
                    <a:pt x="-901" y="173298"/>
                    <a:pt x="-901" y="156564"/>
                    <a:pt x="1859" y="140173"/>
                  </a:cubicBezTo>
                  <a:lnTo>
                    <a:pt x="26870" y="140173"/>
                  </a:lnTo>
                  <a:cubicBezTo>
                    <a:pt x="30368" y="120258"/>
                    <a:pt x="38163" y="101341"/>
                    <a:pt x="49710" y="84737"/>
                  </a:cubicBezTo>
                  <a:lnTo>
                    <a:pt x="32095" y="67122"/>
                  </a:lnTo>
                  <a:cubicBezTo>
                    <a:pt x="41935" y="53747"/>
                    <a:pt x="53756" y="41926"/>
                    <a:pt x="67114" y="32061"/>
                  </a:cubicBezTo>
                  <a:lnTo>
                    <a:pt x="84666" y="49634"/>
                  </a:lnTo>
                  <a:cubicBezTo>
                    <a:pt x="101269" y="38030"/>
                    <a:pt x="120191" y="30180"/>
                    <a:pt x="140123" y="26625"/>
                  </a:cubicBezTo>
                  <a:lnTo>
                    <a:pt x="140123" y="1909"/>
                  </a:lnTo>
                  <a:cubicBezTo>
                    <a:pt x="156516" y="-815"/>
                    <a:pt x="173246" y="-815"/>
                    <a:pt x="189639" y="1909"/>
                  </a:cubicBezTo>
                  <a:lnTo>
                    <a:pt x="189639" y="26709"/>
                  </a:lnTo>
                  <a:cubicBezTo>
                    <a:pt x="209571" y="30264"/>
                    <a:pt x="228492" y="38117"/>
                    <a:pt x="245075" y="49718"/>
                  </a:cubicBezTo>
                  <a:lnTo>
                    <a:pt x="262648" y="32145"/>
                  </a:lnTo>
                  <a:cubicBezTo>
                    <a:pt x="276006" y="42004"/>
                    <a:pt x="287806" y="53808"/>
                    <a:pt x="297666" y="67164"/>
                  </a:cubicBezTo>
                  <a:lnTo>
                    <a:pt x="280052" y="84737"/>
                  </a:lnTo>
                  <a:cubicBezTo>
                    <a:pt x="291577" y="101339"/>
                    <a:pt x="299373" y="120234"/>
                    <a:pt x="302892" y="140131"/>
                  </a:cubicBezTo>
                  <a:lnTo>
                    <a:pt x="327902" y="140131"/>
                  </a:lnTo>
                  <a:cubicBezTo>
                    <a:pt x="330621" y="156524"/>
                    <a:pt x="330621" y="173254"/>
                    <a:pt x="327902" y="189647"/>
                  </a:cubicBezTo>
                  <a:lnTo>
                    <a:pt x="302892" y="189647"/>
                  </a:lnTo>
                  <a:cubicBezTo>
                    <a:pt x="299373" y="209543"/>
                    <a:pt x="291577" y="228439"/>
                    <a:pt x="280052" y="245041"/>
                  </a:cubicBezTo>
                  <a:lnTo>
                    <a:pt x="297666" y="262656"/>
                  </a:lnTo>
                  <a:cubicBezTo>
                    <a:pt x="287806" y="276016"/>
                    <a:pt x="276006" y="287822"/>
                    <a:pt x="262648" y="297675"/>
                  </a:cubicBezTo>
                  <a:lnTo>
                    <a:pt x="245075" y="280123"/>
                  </a:lnTo>
                  <a:cubicBezTo>
                    <a:pt x="228492" y="291728"/>
                    <a:pt x="209571" y="299575"/>
                    <a:pt x="189639" y="303111"/>
                  </a:cubicBezTo>
                  <a:lnTo>
                    <a:pt x="189639" y="327911"/>
                  </a:lnTo>
                  <a:cubicBezTo>
                    <a:pt x="181442" y="329234"/>
                    <a:pt x="173183" y="329938"/>
                    <a:pt x="164881" y="33001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32B94B05-AD2D-4E16-8CBF-91CA33064E47}"/>
                </a:ext>
              </a:extLst>
            </p:cNvPr>
            <p:cNvSpPr/>
            <p:nvPr/>
          </p:nvSpPr>
          <p:spPr>
            <a:xfrm>
              <a:off x="7415674" y="1707640"/>
              <a:ext cx="288917" cy="288959"/>
            </a:xfrm>
            <a:custGeom>
              <a:avLst/>
              <a:gdLst>
                <a:gd name="connsiteX0" fmla="*/ 179899 w 288917"/>
                <a:gd name="connsiteY0" fmla="*/ 288826 h 288959"/>
                <a:gd name="connsiteX1" fmla="*/ 171260 w 288917"/>
                <a:gd name="connsiteY1" fmla="*/ 267966 h 288959"/>
                <a:gd name="connsiteX2" fmla="*/ 117214 w 288917"/>
                <a:gd name="connsiteY2" fmla="*/ 267966 h 288959"/>
                <a:gd name="connsiteX3" fmla="*/ 108618 w 288917"/>
                <a:gd name="connsiteY3" fmla="*/ 288741 h 288959"/>
                <a:gd name="connsiteX4" fmla="*/ 67341 w 288917"/>
                <a:gd name="connsiteY4" fmla="*/ 271653 h 288959"/>
                <a:gd name="connsiteX5" fmla="*/ 75917 w 288917"/>
                <a:gd name="connsiteY5" fmla="*/ 250941 h 288959"/>
                <a:gd name="connsiteX6" fmla="*/ 37589 w 288917"/>
                <a:gd name="connsiteY6" fmla="*/ 212656 h 288959"/>
                <a:gd name="connsiteX7" fmla="*/ 16919 w 288917"/>
                <a:gd name="connsiteY7" fmla="*/ 221232 h 288959"/>
                <a:gd name="connsiteX8" fmla="*/ 6658 w 288917"/>
                <a:gd name="connsiteY8" fmla="*/ 201299 h 288959"/>
                <a:gd name="connsiteX9" fmla="*/ -169 w 288917"/>
                <a:gd name="connsiteY9" fmla="*/ 179955 h 288959"/>
                <a:gd name="connsiteX10" fmla="*/ 20501 w 288917"/>
                <a:gd name="connsiteY10" fmla="*/ 171379 h 288959"/>
                <a:gd name="connsiteX11" fmla="*/ 20501 w 288917"/>
                <a:gd name="connsiteY11" fmla="*/ 117228 h 288959"/>
                <a:gd name="connsiteX12" fmla="*/ -211 w 288917"/>
                <a:gd name="connsiteY12" fmla="*/ 108653 h 288959"/>
                <a:gd name="connsiteX13" fmla="*/ 16898 w 288917"/>
                <a:gd name="connsiteY13" fmla="*/ 67376 h 288959"/>
                <a:gd name="connsiteX14" fmla="*/ 37653 w 288917"/>
                <a:gd name="connsiteY14" fmla="*/ 75972 h 288959"/>
                <a:gd name="connsiteX15" fmla="*/ 75958 w 288917"/>
                <a:gd name="connsiteY15" fmla="*/ 37814 h 288959"/>
                <a:gd name="connsiteX16" fmla="*/ 67320 w 288917"/>
                <a:gd name="connsiteY16" fmla="*/ 16975 h 288959"/>
                <a:gd name="connsiteX17" fmla="*/ 108596 w 288917"/>
                <a:gd name="connsiteY17" fmla="*/ -134 h 288959"/>
                <a:gd name="connsiteX18" fmla="*/ 117236 w 288917"/>
                <a:gd name="connsiteY18" fmla="*/ 20726 h 288959"/>
                <a:gd name="connsiteX19" fmla="*/ 171281 w 288917"/>
                <a:gd name="connsiteY19" fmla="*/ 20620 h 288959"/>
                <a:gd name="connsiteX20" fmla="*/ 179878 w 288917"/>
                <a:gd name="connsiteY20" fmla="*/ -134 h 288959"/>
                <a:gd name="connsiteX21" fmla="*/ 221176 w 288917"/>
                <a:gd name="connsiteY21" fmla="*/ 16954 h 288959"/>
                <a:gd name="connsiteX22" fmla="*/ 212600 w 288917"/>
                <a:gd name="connsiteY22" fmla="*/ 37666 h 288959"/>
                <a:gd name="connsiteX23" fmla="*/ 250906 w 288917"/>
                <a:gd name="connsiteY23" fmla="*/ 75930 h 288959"/>
                <a:gd name="connsiteX24" fmla="*/ 271576 w 288917"/>
                <a:gd name="connsiteY24" fmla="*/ 67376 h 288959"/>
                <a:gd name="connsiteX25" fmla="*/ 288664 w 288917"/>
                <a:gd name="connsiteY25" fmla="*/ 108653 h 288959"/>
                <a:gd name="connsiteX26" fmla="*/ 267994 w 288917"/>
                <a:gd name="connsiteY26" fmla="*/ 117228 h 288959"/>
                <a:gd name="connsiteX27" fmla="*/ 267994 w 288917"/>
                <a:gd name="connsiteY27" fmla="*/ 171379 h 288959"/>
                <a:gd name="connsiteX28" fmla="*/ 288706 w 288917"/>
                <a:gd name="connsiteY28" fmla="*/ 179955 h 28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8917" h="288959">
                  <a:moveTo>
                    <a:pt x="179899" y="288826"/>
                  </a:moveTo>
                  <a:lnTo>
                    <a:pt x="171260" y="267966"/>
                  </a:lnTo>
                  <a:cubicBezTo>
                    <a:pt x="153455" y="271874"/>
                    <a:pt x="135019" y="271874"/>
                    <a:pt x="117214" y="267966"/>
                  </a:cubicBezTo>
                  <a:lnTo>
                    <a:pt x="108618" y="288741"/>
                  </a:lnTo>
                  <a:cubicBezTo>
                    <a:pt x="94079" y="285145"/>
                    <a:pt x="80173" y="279386"/>
                    <a:pt x="67341" y="271653"/>
                  </a:cubicBezTo>
                  <a:lnTo>
                    <a:pt x="75917" y="250941"/>
                  </a:lnTo>
                  <a:cubicBezTo>
                    <a:pt x="60514" y="241114"/>
                    <a:pt x="47429" y="228050"/>
                    <a:pt x="37589" y="212656"/>
                  </a:cubicBezTo>
                  <a:lnTo>
                    <a:pt x="16919" y="221232"/>
                  </a:lnTo>
                  <a:cubicBezTo>
                    <a:pt x="13021" y="214849"/>
                    <a:pt x="9587" y="208187"/>
                    <a:pt x="6658" y="201299"/>
                  </a:cubicBezTo>
                  <a:cubicBezTo>
                    <a:pt x="3856" y="194365"/>
                    <a:pt x="1559" y="187230"/>
                    <a:pt x="-169" y="179955"/>
                  </a:cubicBezTo>
                  <a:lnTo>
                    <a:pt x="20501" y="171379"/>
                  </a:lnTo>
                  <a:cubicBezTo>
                    <a:pt x="16561" y="153543"/>
                    <a:pt x="16561" y="135064"/>
                    <a:pt x="20501" y="117228"/>
                  </a:cubicBezTo>
                  <a:lnTo>
                    <a:pt x="-211" y="108653"/>
                  </a:lnTo>
                  <a:cubicBezTo>
                    <a:pt x="3392" y="94116"/>
                    <a:pt x="9165" y="80201"/>
                    <a:pt x="16898" y="67376"/>
                  </a:cubicBezTo>
                  <a:lnTo>
                    <a:pt x="37653" y="75972"/>
                  </a:lnTo>
                  <a:cubicBezTo>
                    <a:pt x="47513" y="60633"/>
                    <a:pt x="60577" y="47614"/>
                    <a:pt x="75958" y="37814"/>
                  </a:cubicBezTo>
                  <a:lnTo>
                    <a:pt x="67320" y="16975"/>
                  </a:lnTo>
                  <a:cubicBezTo>
                    <a:pt x="80046" y="9036"/>
                    <a:pt x="93995" y="3256"/>
                    <a:pt x="108596" y="-134"/>
                  </a:cubicBezTo>
                  <a:lnTo>
                    <a:pt x="117236" y="20726"/>
                  </a:lnTo>
                  <a:cubicBezTo>
                    <a:pt x="135040" y="16784"/>
                    <a:pt x="153476" y="16748"/>
                    <a:pt x="171281" y="20620"/>
                  </a:cubicBezTo>
                  <a:lnTo>
                    <a:pt x="179878" y="-134"/>
                  </a:lnTo>
                  <a:cubicBezTo>
                    <a:pt x="194416" y="3463"/>
                    <a:pt x="208344" y="9221"/>
                    <a:pt x="221176" y="16954"/>
                  </a:cubicBezTo>
                  <a:lnTo>
                    <a:pt x="212600" y="37666"/>
                  </a:lnTo>
                  <a:cubicBezTo>
                    <a:pt x="228002" y="47492"/>
                    <a:pt x="241066" y="60549"/>
                    <a:pt x="250906" y="75930"/>
                  </a:cubicBezTo>
                  <a:lnTo>
                    <a:pt x="271576" y="67376"/>
                  </a:lnTo>
                  <a:cubicBezTo>
                    <a:pt x="279520" y="80092"/>
                    <a:pt x="285293" y="94042"/>
                    <a:pt x="288664" y="108653"/>
                  </a:cubicBezTo>
                  <a:lnTo>
                    <a:pt x="267994" y="117228"/>
                  </a:lnTo>
                  <a:cubicBezTo>
                    <a:pt x="271934" y="135064"/>
                    <a:pt x="271934" y="153543"/>
                    <a:pt x="267994" y="171379"/>
                  </a:cubicBezTo>
                  <a:lnTo>
                    <a:pt x="288706" y="179955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CE68C8ED-6ACE-4BA0-9696-510FB98F0CF1}"/>
                </a:ext>
              </a:extLst>
            </p:cNvPr>
            <p:cNvSpPr/>
            <p:nvPr/>
          </p:nvSpPr>
          <p:spPr>
            <a:xfrm>
              <a:off x="7712830" y="2004859"/>
              <a:ext cx="99030" cy="99030"/>
            </a:xfrm>
            <a:custGeom>
              <a:avLst/>
              <a:gdLst>
                <a:gd name="connsiteX0" fmla="*/ 99031 w 99030"/>
                <a:gd name="connsiteY0" fmla="*/ 49515 h 99030"/>
                <a:gd name="connsiteX1" fmla="*/ 49515 w 99030"/>
                <a:gd name="connsiteY1" fmla="*/ 99031 h 99030"/>
                <a:gd name="connsiteX2" fmla="*/ 0 w 99030"/>
                <a:gd name="connsiteY2" fmla="*/ 49515 h 99030"/>
                <a:gd name="connsiteX3" fmla="*/ 49515 w 99030"/>
                <a:gd name="connsiteY3" fmla="*/ 0 h 99030"/>
                <a:gd name="connsiteX4" fmla="*/ 99031 w 99030"/>
                <a:gd name="connsiteY4" fmla="*/ 49515 h 9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30" h="99030">
                  <a:moveTo>
                    <a:pt x="99031" y="49515"/>
                  </a:moveTo>
                  <a:cubicBezTo>
                    <a:pt x="99031" y="76862"/>
                    <a:pt x="76862" y="99031"/>
                    <a:pt x="49515" y="99031"/>
                  </a:cubicBezTo>
                  <a:cubicBezTo>
                    <a:pt x="22169" y="99031"/>
                    <a:pt x="0" y="76862"/>
                    <a:pt x="0" y="49515"/>
                  </a:cubicBezTo>
                  <a:cubicBezTo>
                    <a:pt x="0" y="22169"/>
                    <a:pt x="22169" y="0"/>
                    <a:pt x="49515" y="0"/>
                  </a:cubicBezTo>
                  <a:cubicBezTo>
                    <a:pt x="76862" y="0"/>
                    <a:pt x="99031" y="22169"/>
                    <a:pt x="99031" y="49515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889FAC0C-25DB-42B8-AB33-F0D89A43DF74}"/>
                </a:ext>
              </a:extLst>
            </p:cNvPr>
            <p:cNvSpPr/>
            <p:nvPr/>
          </p:nvSpPr>
          <p:spPr>
            <a:xfrm>
              <a:off x="7522986" y="1815015"/>
              <a:ext cx="74294" cy="74294"/>
            </a:xfrm>
            <a:custGeom>
              <a:avLst/>
              <a:gdLst>
                <a:gd name="connsiteX0" fmla="*/ 74294 w 74294"/>
                <a:gd name="connsiteY0" fmla="*/ 37147 h 74294"/>
                <a:gd name="connsiteX1" fmla="*/ 37147 w 74294"/>
                <a:gd name="connsiteY1" fmla="*/ 74294 h 74294"/>
                <a:gd name="connsiteX2" fmla="*/ 0 w 74294"/>
                <a:gd name="connsiteY2" fmla="*/ 37147 h 74294"/>
                <a:gd name="connsiteX3" fmla="*/ 37147 w 74294"/>
                <a:gd name="connsiteY3" fmla="*/ 0 h 74294"/>
                <a:gd name="connsiteX4" fmla="*/ 74294 w 74294"/>
                <a:gd name="connsiteY4" fmla="*/ 37147 h 7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4" h="74294">
                  <a:moveTo>
                    <a:pt x="74294" y="37147"/>
                  </a:moveTo>
                  <a:cubicBezTo>
                    <a:pt x="74294" y="57663"/>
                    <a:pt x="57663" y="74294"/>
                    <a:pt x="37147" y="74294"/>
                  </a:cubicBezTo>
                  <a:cubicBezTo>
                    <a:pt x="16631" y="74294"/>
                    <a:pt x="0" y="57663"/>
                    <a:pt x="0" y="37147"/>
                  </a:cubicBezTo>
                  <a:cubicBezTo>
                    <a:pt x="0" y="16631"/>
                    <a:pt x="16631" y="0"/>
                    <a:pt x="37147" y="0"/>
                  </a:cubicBezTo>
                  <a:cubicBezTo>
                    <a:pt x="57663" y="0"/>
                    <a:pt x="74294" y="16631"/>
                    <a:pt x="74294" y="37147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04" name="Freeform: Shape 803">
            <a:extLst>
              <a:ext uri="{FF2B5EF4-FFF2-40B4-BE49-F238E27FC236}">
                <a16:creationId xmlns:a16="http://schemas.microsoft.com/office/drawing/2014/main" id="{A551CC9F-5A6F-4AAE-A6D8-7ACF23F43418}"/>
              </a:ext>
            </a:extLst>
          </p:cNvPr>
          <p:cNvSpPr/>
          <p:nvPr/>
        </p:nvSpPr>
        <p:spPr>
          <a:xfrm rot="18900000">
            <a:off x="8793703" y="5379299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5"/>
                  <a:pt x="396713" y="484865"/>
                </a:cubicBezTo>
                <a:cubicBezTo>
                  <a:pt x="177499" y="484865"/>
                  <a:pt x="-211" y="376294"/>
                  <a:pt x="-211" y="242365"/>
                </a:cubicBezTo>
                <a:cubicBezTo>
                  <a:pt x="-211" y="108436"/>
                  <a:pt x="177499" y="-134"/>
                  <a:pt x="396713" y="-134"/>
                </a:cubicBezTo>
                <a:cubicBezTo>
                  <a:pt x="615928" y="-134"/>
                  <a:pt x="793637" y="108436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5" name="Graphic 4">
            <a:extLst>
              <a:ext uri="{FF2B5EF4-FFF2-40B4-BE49-F238E27FC236}">
                <a16:creationId xmlns:a16="http://schemas.microsoft.com/office/drawing/2014/main" id="{AEE79B05-810F-4C40-BB30-00FAEDC97EE1}"/>
              </a:ext>
            </a:extLst>
          </p:cNvPr>
          <p:cNvGrpSpPr/>
          <p:nvPr/>
        </p:nvGrpSpPr>
        <p:grpSpPr>
          <a:xfrm>
            <a:off x="9003841" y="5377084"/>
            <a:ext cx="347092" cy="430340"/>
            <a:chOff x="8497658" y="6071487"/>
            <a:chExt cx="412775" cy="511778"/>
          </a:xfrm>
          <a:noFill/>
        </p:grpSpPr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0912CA47-0C07-43D0-A7F8-C2DD8D8C7BF1}"/>
                </a:ext>
              </a:extLst>
            </p:cNvPr>
            <p:cNvSpPr/>
            <p:nvPr/>
          </p:nvSpPr>
          <p:spPr>
            <a:xfrm>
              <a:off x="8580382" y="6220096"/>
              <a:ext cx="16498" cy="363148"/>
            </a:xfrm>
            <a:custGeom>
              <a:avLst/>
              <a:gdLst>
                <a:gd name="connsiteX0" fmla="*/ 16498 w 16498"/>
                <a:gd name="connsiteY0" fmla="*/ 363148 h 363148"/>
                <a:gd name="connsiteX1" fmla="*/ 0 w 16498"/>
                <a:gd name="connsiteY1" fmla="*/ 107290 h 363148"/>
                <a:gd name="connsiteX2" fmla="*/ 8196 w 16498"/>
                <a:gd name="connsiteY2" fmla="*/ 0 h 36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98" h="363148">
                  <a:moveTo>
                    <a:pt x="16498" y="363148"/>
                  </a:moveTo>
                  <a:lnTo>
                    <a:pt x="0" y="107290"/>
                  </a:lnTo>
                  <a:lnTo>
                    <a:pt x="8196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70F3C361-886B-4EDC-B46C-8E61FE1D4D69}"/>
                </a:ext>
              </a:extLst>
            </p:cNvPr>
            <p:cNvSpPr/>
            <p:nvPr/>
          </p:nvSpPr>
          <p:spPr>
            <a:xfrm>
              <a:off x="8497658" y="6170581"/>
              <a:ext cx="140498" cy="156911"/>
            </a:xfrm>
            <a:custGeom>
              <a:avLst/>
              <a:gdLst>
                <a:gd name="connsiteX0" fmla="*/ 140288 w 140498"/>
                <a:gd name="connsiteY0" fmla="*/ -134 h 156911"/>
                <a:gd name="connsiteX1" fmla="*/ 94776 w 140498"/>
                <a:gd name="connsiteY1" fmla="*/ -134 h 156911"/>
                <a:gd name="connsiteX2" fmla="*/ 59757 w 140498"/>
                <a:gd name="connsiteY2" fmla="*/ 14362 h 156911"/>
                <a:gd name="connsiteX3" fmla="*/ 7081 w 140498"/>
                <a:gd name="connsiteY3" fmla="*/ 67038 h 156911"/>
                <a:gd name="connsiteX4" fmla="*/ 4974 w 140498"/>
                <a:gd name="connsiteY4" fmla="*/ 99761 h 156911"/>
                <a:gd name="connsiteX5" fmla="*/ 49327 w 140498"/>
                <a:gd name="connsiteY5" fmla="*/ 156777 h 15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498" h="156911">
                  <a:moveTo>
                    <a:pt x="140288" y="-134"/>
                  </a:moveTo>
                  <a:lnTo>
                    <a:pt x="94776" y="-134"/>
                  </a:lnTo>
                  <a:cubicBezTo>
                    <a:pt x="81649" y="-134"/>
                    <a:pt x="69049" y="5070"/>
                    <a:pt x="59757" y="14362"/>
                  </a:cubicBezTo>
                  <a:lnTo>
                    <a:pt x="7081" y="67038"/>
                  </a:lnTo>
                  <a:cubicBezTo>
                    <a:pt x="-1768" y="75846"/>
                    <a:pt x="-2675" y="89879"/>
                    <a:pt x="4974" y="99761"/>
                  </a:cubicBezTo>
                  <a:lnTo>
                    <a:pt x="49327" y="156777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3BE4B45-6D3F-472D-914F-AD112A8FFC2C}"/>
                </a:ext>
              </a:extLst>
            </p:cNvPr>
            <p:cNvSpPr/>
            <p:nvPr/>
          </p:nvSpPr>
          <p:spPr>
            <a:xfrm>
              <a:off x="8596880" y="6071487"/>
              <a:ext cx="82554" cy="99051"/>
            </a:xfrm>
            <a:custGeom>
              <a:avLst/>
              <a:gdLst>
                <a:gd name="connsiteX0" fmla="*/ 82343 w 82554"/>
                <a:gd name="connsiteY0" fmla="*/ 57641 h 99051"/>
                <a:gd name="connsiteX1" fmla="*/ 41066 w 82554"/>
                <a:gd name="connsiteY1" fmla="*/ 98918 h 99051"/>
                <a:gd name="connsiteX2" fmla="*/ -211 w 82554"/>
                <a:gd name="connsiteY2" fmla="*/ 57641 h 99051"/>
                <a:gd name="connsiteX3" fmla="*/ -211 w 82554"/>
                <a:gd name="connsiteY3" fmla="*/ 41143 h 99051"/>
                <a:gd name="connsiteX4" fmla="*/ 41066 w 82554"/>
                <a:gd name="connsiteY4" fmla="*/ -134 h 99051"/>
                <a:gd name="connsiteX5" fmla="*/ 82343 w 82554"/>
                <a:gd name="connsiteY5" fmla="*/ 41143 h 9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554" h="99051">
                  <a:moveTo>
                    <a:pt x="82343" y="57641"/>
                  </a:moveTo>
                  <a:cubicBezTo>
                    <a:pt x="82343" y="80439"/>
                    <a:pt x="63865" y="98918"/>
                    <a:pt x="41066" y="98918"/>
                  </a:cubicBezTo>
                  <a:cubicBezTo>
                    <a:pt x="18268" y="98918"/>
                    <a:pt x="-211" y="80439"/>
                    <a:pt x="-211" y="57641"/>
                  </a:cubicBezTo>
                  <a:lnTo>
                    <a:pt x="-211" y="41143"/>
                  </a:lnTo>
                  <a:cubicBezTo>
                    <a:pt x="-211" y="18345"/>
                    <a:pt x="18268" y="-134"/>
                    <a:pt x="41066" y="-134"/>
                  </a:cubicBezTo>
                  <a:cubicBezTo>
                    <a:pt x="63865" y="-134"/>
                    <a:pt x="82343" y="18345"/>
                    <a:pt x="82343" y="41143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65C0C1AC-2FCE-4829-AE47-7FA462FD5C7C}"/>
                </a:ext>
              </a:extLst>
            </p:cNvPr>
            <p:cNvSpPr/>
            <p:nvPr/>
          </p:nvSpPr>
          <p:spPr>
            <a:xfrm>
              <a:off x="8638157" y="6170560"/>
              <a:ext cx="2107" cy="16519"/>
            </a:xfrm>
            <a:custGeom>
              <a:avLst/>
              <a:gdLst>
                <a:gd name="connsiteX0" fmla="*/ 0 w 2107"/>
                <a:gd name="connsiteY0" fmla="*/ 0 h 16519"/>
                <a:gd name="connsiteX1" fmla="*/ 0 w 2107"/>
                <a:gd name="connsiteY1" fmla="*/ 16519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6519">
                  <a:moveTo>
                    <a:pt x="0" y="0"/>
                  </a:moveTo>
                  <a:lnTo>
                    <a:pt x="0" y="16519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70F65532-74B5-4B2E-AA41-95E9D7DC63B1}"/>
                </a:ext>
              </a:extLst>
            </p:cNvPr>
            <p:cNvSpPr/>
            <p:nvPr/>
          </p:nvSpPr>
          <p:spPr>
            <a:xfrm>
              <a:off x="8638157" y="6220096"/>
              <a:ext cx="2107" cy="99030"/>
            </a:xfrm>
            <a:custGeom>
              <a:avLst/>
              <a:gdLst>
                <a:gd name="connsiteX0" fmla="*/ 0 w 2107"/>
                <a:gd name="connsiteY0" fmla="*/ 0 h 99030"/>
                <a:gd name="connsiteX1" fmla="*/ 0 w 2107"/>
                <a:gd name="connsiteY1" fmla="*/ 99031 h 9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99030">
                  <a:moveTo>
                    <a:pt x="0" y="0"/>
                  </a:moveTo>
                  <a:lnTo>
                    <a:pt x="0" y="99031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D66EB8D7-2FA3-4AD7-84E0-338A85F37FD6}"/>
                </a:ext>
              </a:extLst>
            </p:cNvPr>
            <p:cNvSpPr/>
            <p:nvPr/>
          </p:nvSpPr>
          <p:spPr>
            <a:xfrm>
              <a:off x="8638157" y="6352144"/>
              <a:ext cx="74209" cy="231100"/>
            </a:xfrm>
            <a:custGeom>
              <a:avLst/>
              <a:gdLst>
                <a:gd name="connsiteX0" fmla="*/ 0 w 74209"/>
                <a:gd name="connsiteY0" fmla="*/ 231100 h 231100"/>
                <a:gd name="connsiteX1" fmla="*/ 48799 w 74209"/>
                <a:gd name="connsiteY1" fmla="*/ 140308 h 231100"/>
                <a:gd name="connsiteX2" fmla="*/ 74210 w 74209"/>
                <a:gd name="connsiteY2" fmla="*/ 0 h 23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209" h="231100">
                  <a:moveTo>
                    <a:pt x="0" y="231100"/>
                  </a:moveTo>
                  <a:lnTo>
                    <a:pt x="48799" y="140308"/>
                  </a:lnTo>
                  <a:lnTo>
                    <a:pt x="74210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D11EAB4-1B29-437B-9756-EB2146B44B8B}"/>
                </a:ext>
              </a:extLst>
            </p:cNvPr>
            <p:cNvSpPr/>
            <p:nvPr/>
          </p:nvSpPr>
          <p:spPr>
            <a:xfrm>
              <a:off x="8596880" y="6368664"/>
              <a:ext cx="41277" cy="189823"/>
            </a:xfrm>
            <a:custGeom>
              <a:avLst/>
              <a:gdLst>
                <a:gd name="connsiteX0" fmla="*/ 41277 w 41277"/>
                <a:gd name="connsiteY0" fmla="*/ 0 h 189823"/>
                <a:gd name="connsiteX1" fmla="*/ 41277 w 41277"/>
                <a:gd name="connsiteY1" fmla="*/ 115550 h 189823"/>
                <a:gd name="connsiteX2" fmla="*/ 0 w 41277"/>
                <a:gd name="connsiteY2" fmla="*/ 189823 h 18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277" h="189823">
                  <a:moveTo>
                    <a:pt x="41277" y="0"/>
                  </a:moveTo>
                  <a:lnTo>
                    <a:pt x="41277" y="115550"/>
                  </a:lnTo>
                  <a:lnTo>
                    <a:pt x="0" y="189823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744D9A0-754B-41E4-939D-5293FC63F05A}"/>
                </a:ext>
              </a:extLst>
            </p:cNvPr>
            <p:cNvSpPr/>
            <p:nvPr/>
          </p:nvSpPr>
          <p:spPr>
            <a:xfrm>
              <a:off x="8547302" y="6261352"/>
              <a:ext cx="33017" cy="41276"/>
            </a:xfrm>
            <a:custGeom>
              <a:avLst/>
              <a:gdLst>
                <a:gd name="connsiteX0" fmla="*/ 33017 w 33017"/>
                <a:gd name="connsiteY0" fmla="*/ 41277 h 41276"/>
                <a:gd name="connsiteX1" fmla="*/ 0 w 33017"/>
                <a:gd name="connsiteY1" fmla="*/ 0 h 4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7" h="41276">
                  <a:moveTo>
                    <a:pt x="33017" y="41277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31CDCD05-9FA4-43A1-A6C7-F7963EA2E21B}"/>
                </a:ext>
              </a:extLst>
            </p:cNvPr>
            <p:cNvSpPr/>
            <p:nvPr/>
          </p:nvSpPr>
          <p:spPr>
            <a:xfrm>
              <a:off x="8686312" y="6236573"/>
              <a:ext cx="26076" cy="115571"/>
            </a:xfrm>
            <a:custGeom>
              <a:avLst/>
              <a:gdLst>
                <a:gd name="connsiteX0" fmla="*/ 25844 w 26076"/>
                <a:gd name="connsiteY0" fmla="*/ 115437 h 115571"/>
                <a:gd name="connsiteX1" fmla="*/ 16932 w 26076"/>
                <a:gd name="connsiteY1" fmla="*/ 106546 h 115571"/>
                <a:gd name="connsiteX2" fmla="*/ 11790 w 26076"/>
                <a:gd name="connsiteY2" fmla="*/ 30692 h 115571"/>
                <a:gd name="connsiteX3" fmla="*/ 25865 w 26076"/>
                <a:gd name="connsiteY3" fmla="*/ 16386 h 115571"/>
                <a:gd name="connsiteX4" fmla="*/ 9367 w 26076"/>
                <a:gd name="connsiteY4" fmla="*/ -134 h 11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76" h="115571">
                  <a:moveTo>
                    <a:pt x="25844" y="115437"/>
                  </a:moveTo>
                  <a:lnTo>
                    <a:pt x="16932" y="106546"/>
                  </a:lnTo>
                  <a:cubicBezTo>
                    <a:pt x="-3486" y="86108"/>
                    <a:pt x="-6246" y="53364"/>
                    <a:pt x="11790" y="30692"/>
                  </a:cubicBezTo>
                  <a:cubicBezTo>
                    <a:pt x="15899" y="25383"/>
                    <a:pt x="20640" y="20600"/>
                    <a:pt x="25865" y="16386"/>
                  </a:cubicBezTo>
                  <a:lnTo>
                    <a:pt x="9367" y="-13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6F612B39-E11B-48EB-9742-6AFC6E223C11}"/>
                </a:ext>
              </a:extLst>
            </p:cNvPr>
            <p:cNvSpPr/>
            <p:nvPr/>
          </p:nvSpPr>
          <p:spPr>
            <a:xfrm>
              <a:off x="8638157" y="6170581"/>
              <a:ext cx="129876" cy="104108"/>
            </a:xfrm>
            <a:custGeom>
              <a:avLst/>
              <a:gdLst>
                <a:gd name="connsiteX0" fmla="*/ -211 w 129876"/>
                <a:gd name="connsiteY0" fmla="*/ -134 h 104108"/>
                <a:gd name="connsiteX1" fmla="*/ 59018 w 129876"/>
                <a:gd name="connsiteY1" fmla="*/ 11707 h 104108"/>
                <a:gd name="connsiteX2" fmla="*/ 97261 w 129876"/>
                <a:gd name="connsiteY2" fmla="*/ 34758 h 104108"/>
                <a:gd name="connsiteX3" fmla="*/ 125727 w 129876"/>
                <a:gd name="connsiteY3" fmla="*/ 72369 h 104108"/>
                <a:gd name="connsiteX4" fmla="*/ 121176 w 129876"/>
                <a:gd name="connsiteY4" fmla="*/ 103975 h 10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876" h="104108">
                  <a:moveTo>
                    <a:pt x="-211" y="-134"/>
                  </a:moveTo>
                  <a:lnTo>
                    <a:pt x="59018" y="11707"/>
                  </a:lnTo>
                  <a:cubicBezTo>
                    <a:pt x="74062" y="14720"/>
                    <a:pt x="87568" y="22875"/>
                    <a:pt x="97261" y="34758"/>
                  </a:cubicBezTo>
                  <a:lnTo>
                    <a:pt x="125727" y="72369"/>
                  </a:lnTo>
                  <a:cubicBezTo>
                    <a:pt x="132385" y="82546"/>
                    <a:pt x="130426" y="96094"/>
                    <a:pt x="121176" y="103975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DB714EEB-A5DE-42E6-B638-F70A5EF24E99}"/>
                </a:ext>
              </a:extLst>
            </p:cNvPr>
            <p:cNvSpPr/>
            <p:nvPr/>
          </p:nvSpPr>
          <p:spPr>
            <a:xfrm>
              <a:off x="8712366" y="6261372"/>
              <a:ext cx="198067" cy="222841"/>
            </a:xfrm>
            <a:custGeom>
              <a:avLst/>
              <a:gdLst>
                <a:gd name="connsiteX0" fmla="*/ 98821 w 198067"/>
                <a:gd name="connsiteY0" fmla="*/ -133 h 222841"/>
                <a:gd name="connsiteX1" fmla="*/ -210 w 198067"/>
                <a:gd name="connsiteY1" fmla="*/ 98013 h 222841"/>
                <a:gd name="connsiteX2" fmla="*/ 20060 w 198067"/>
                <a:gd name="connsiteY2" fmla="*/ 158338 h 222841"/>
                <a:gd name="connsiteX3" fmla="*/ 49306 w 198067"/>
                <a:gd name="connsiteY3" fmla="*/ 222708 h 222841"/>
                <a:gd name="connsiteX4" fmla="*/ 148337 w 198067"/>
                <a:gd name="connsiteY4" fmla="*/ 222708 h 222841"/>
                <a:gd name="connsiteX5" fmla="*/ 177604 w 198067"/>
                <a:gd name="connsiteY5" fmla="*/ 158338 h 222841"/>
                <a:gd name="connsiteX6" fmla="*/ 159104 w 198067"/>
                <a:gd name="connsiteY6" fmla="*/ 20116 h 222841"/>
                <a:gd name="connsiteX7" fmla="*/ 98821 w 198067"/>
                <a:gd name="connsiteY7" fmla="*/ -133 h 222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67" h="222841">
                  <a:moveTo>
                    <a:pt x="98821" y="-133"/>
                  </a:moveTo>
                  <a:cubicBezTo>
                    <a:pt x="44376" y="-385"/>
                    <a:pt x="43" y="43567"/>
                    <a:pt x="-210" y="98013"/>
                  </a:cubicBezTo>
                  <a:cubicBezTo>
                    <a:pt x="-315" y="119800"/>
                    <a:pt x="6828" y="141018"/>
                    <a:pt x="20060" y="158338"/>
                  </a:cubicBezTo>
                  <a:cubicBezTo>
                    <a:pt x="49306" y="192999"/>
                    <a:pt x="49306" y="212805"/>
                    <a:pt x="49306" y="222708"/>
                  </a:cubicBezTo>
                  <a:lnTo>
                    <a:pt x="148337" y="222708"/>
                  </a:lnTo>
                  <a:cubicBezTo>
                    <a:pt x="148337" y="212805"/>
                    <a:pt x="148337" y="192999"/>
                    <a:pt x="177604" y="158338"/>
                  </a:cubicBezTo>
                  <a:cubicBezTo>
                    <a:pt x="210663" y="115059"/>
                    <a:pt x="202382" y="53175"/>
                    <a:pt x="159104" y="20116"/>
                  </a:cubicBezTo>
                  <a:cubicBezTo>
                    <a:pt x="141805" y="6884"/>
                    <a:pt x="120608" y="-217"/>
                    <a:pt x="98821" y="-133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698EA025-E904-4142-B65E-804CEBBFB8D1}"/>
                </a:ext>
              </a:extLst>
            </p:cNvPr>
            <p:cNvSpPr/>
            <p:nvPr/>
          </p:nvSpPr>
          <p:spPr>
            <a:xfrm>
              <a:off x="8770142" y="6360404"/>
              <a:ext cx="82533" cy="90792"/>
            </a:xfrm>
            <a:custGeom>
              <a:avLst/>
              <a:gdLst>
                <a:gd name="connsiteX0" fmla="*/ 24547 w 82533"/>
                <a:gd name="connsiteY0" fmla="*/ 90659 h 90792"/>
                <a:gd name="connsiteX1" fmla="*/ -211 w 82533"/>
                <a:gd name="connsiteY1" fmla="*/ -134 h 90792"/>
                <a:gd name="connsiteX2" fmla="*/ 82322 w 82533"/>
                <a:gd name="connsiteY2" fmla="*/ -134 h 90792"/>
                <a:gd name="connsiteX3" fmla="*/ 57565 w 82533"/>
                <a:gd name="connsiteY3" fmla="*/ 90659 h 9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33" h="90792">
                  <a:moveTo>
                    <a:pt x="24547" y="90659"/>
                  </a:moveTo>
                  <a:cubicBezTo>
                    <a:pt x="24547" y="57642"/>
                    <a:pt x="16309" y="8126"/>
                    <a:pt x="-211" y="-134"/>
                  </a:cubicBezTo>
                  <a:lnTo>
                    <a:pt x="82322" y="-134"/>
                  </a:lnTo>
                  <a:cubicBezTo>
                    <a:pt x="65824" y="8126"/>
                    <a:pt x="57565" y="57642"/>
                    <a:pt x="57565" y="90659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C790BA4C-F761-4D19-9745-B5C44C317272}"/>
                </a:ext>
              </a:extLst>
            </p:cNvPr>
            <p:cNvSpPr/>
            <p:nvPr/>
          </p:nvSpPr>
          <p:spPr>
            <a:xfrm>
              <a:off x="8761882" y="6484214"/>
              <a:ext cx="99051" cy="66034"/>
            </a:xfrm>
            <a:custGeom>
              <a:avLst/>
              <a:gdLst>
                <a:gd name="connsiteX0" fmla="*/ 0 w 99051"/>
                <a:gd name="connsiteY0" fmla="*/ 0 h 66034"/>
                <a:gd name="connsiteX1" fmla="*/ 0 w 99051"/>
                <a:gd name="connsiteY1" fmla="*/ 66034 h 66034"/>
                <a:gd name="connsiteX2" fmla="*/ 99052 w 99051"/>
                <a:gd name="connsiteY2" fmla="*/ 66034 h 66034"/>
                <a:gd name="connsiteX3" fmla="*/ 99052 w 99051"/>
                <a:gd name="connsiteY3" fmla="*/ 0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1" h="66034">
                  <a:moveTo>
                    <a:pt x="0" y="0"/>
                  </a:moveTo>
                  <a:lnTo>
                    <a:pt x="0" y="66034"/>
                  </a:lnTo>
                  <a:lnTo>
                    <a:pt x="99052" y="66034"/>
                  </a:lnTo>
                  <a:lnTo>
                    <a:pt x="99052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50C42614-7D09-44D4-94AF-197080F6D09A}"/>
                </a:ext>
              </a:extLst>
            </p:cNvPr>
            <p:cNvSpPr/>
            <p:nvPr/>
          </p:nvSpPr>
          <p:spPr>
            <a:xfrm>
              <a:off x="8761882" y="6517231"/>
              <a:ext cx="99051" cy="2107"/>
            </a:xfrm>
            <a:custGeom>
              <a:avLst/>
              <a:gdLst>
                <a:gd name="connsiteX0" fmla="*/ 0 w 99051"/>
                <a:gd name="connsiteY0" fmla="*/ 0 h 2107"/>
                <a:gd name="connsiteX1" fmla="*/ 99052 w 99051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51" h="2107">
                  <a:moveTo>
                    <a:pt x="0" y="0"/>
                  </a:moveTo>
                  <a:lnTo>
                    <a:pt x="99052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EB640746-FF4E-4C11-89ED-C8A2DB8C1F82}"/>
                </a:ext>
              </a:extLst>
            </p:cNvPr>
            <p:cNvSpPr/>
            <p:nvPr/>
          </p:nvSpPr>
          <p:spPr>
            <a:xfrm>
              <a:off x="8778402" y="6550248"/>
              <a:ext cx="66034" cy="33017"/>
            </a:xfrm>
            <a:custGeom>
              <a:avLst/>
              <a:gdLst>
                <a:gd name="connsiteX0" fmla="*/ -211 w 66034"/>
                <a:gd name="connsiteY0" fmla="*/ -134 h 33017"/>
                <a:gd name="connsiteX1" fmla="*/ -211 w 66034"/>
                <a:gd name="connsiteY1" fmla="*/ 16364 h 33017"/>
                <a:gd name="connsiteX2" fmla="*/ -211 w 66034"/>
                <a:gd name="connsiteY2" fmla="*/ 16364 h 33017"/>
                <a:gd name="connsiteX3" fmla="*/ 16266 w 66034"/>
                <a:gd name="connsiteY3" fmla="*/ 32883 h 33017"/>
                <a:gd name="connsiteX4" fmla="*/ 16287 w 66034"/>
                <a:gd name="connsiteY4" fmla="*/ 32883 h 33017"/>
                <a:gd name="connsiteX5" fmla="*/ 49305 w 66034"/>
                <a:gd name="connsiteY5" fmla="*/ 32883 h 33017"/>
                <a:gd name="connsiteX6" fmla="*/ 65823 w 66034"/>
                <a:gd name="connsiteY6" fmla="*/ 16364 h 33017"/>
                <a:gd name="connsiteX7" fmla="*/ 65823 w 66034"/>
                <a:gd name="connsiteY7" fmla="*/ 16364 h 33017"/>
                <a:gd name="connsiteX8" fmla="*/ 65823 w 66034"/>
                <a:gd name="connsiteY8" fmla="*/ -134 h 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34" h="33017">
                  <a:moveTo>
                    <a:pt x="-211" y="-134"/>
                  </a:moveTo>
                  <a:lnTo>
                    <a:pt x="-211" y="16364"/>
                  </a:lnTo>
                  <a:lnTo>
                    <a:pt x="-211" y="16364"/>
                  </a:lnTo>
                  <a:cubicBezTo>
                    <a:pt x="-232" y="25466"/>
                    <a:pt x="7164" y="32862"/>
                    <a:pt x="16266" y="32883"/>
                  </a:cubicBezTo>
                  <a:cubicBezTo>
                    <a:pt x="16266" y="32883"/>
                    <a:pt x="16287" y="32883"/>
                    <a:pt x="16287" y="32883"/>
                  </a:cubicBezTo>
                  <a:lnTo>
                    <a:pt x="49305" y="32883"/>
                  </a:lnTo>
                  <a:cubicBezTo>
                    <a:pt x="58428" y="32883"/>
                    <a:pt x="65823" y="25488"/>
                    <a:pt x="65823" y="16364"/>
                  </a:cubicBezTo>
                  <a:lnTo>
                    <a:pt x="65823" y="16364"/>
                  </a:lnTo>
                  <a:lnTo>
                    <a:pt x="65823" y="-13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1" name="Freeform: Shape 820">
            <a:extLst>
              <a:ext uri="{FF2B5EF4-FFF2-40B4-BE49-F238E27FC236}">
                <a16:creationId xmlns:a16="http://schemas.microsoft.com/office/drawing/2014/main" id="{6DEB92D0-A71C-417B-9158-123E7874CAAB}"/>
              </a:ext>
            </a:extLst>
          </p:cNvPr>
          <p:cNvSpPr/>
          <p:nvPr/>
        </p:nvSpPr>
        <p:spPr>
          <a:xfrm rot="18900000">
            <a:off x="7975413" y="3492888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4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9" y="484864"/>
                  <a:pt x="396713" y="484864"/>
                </a:cubicBezTo>
                <a:cubicBezTo>
                  <a:pt x="177498" y="484864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22" name="Graphic 4">
            <a:extLst>
              <a:ext uri="{FF2B5EF4-FFF2-40B4-BE49-F238E27FC236}">
                <a16:creationId xmlns:a16="http://schemas.microsoft.com/office/drawing/2014/main" id="{962926EB-FF26-4051-94A5-1AC92E3CAF7F}"/>
              </a:ext>
            </a:extLst>
          </p:cNvPr>
          <p:cNvGrpSpPr/>
          <p:nvPr/>
        </p:nvGrpSpPr>
        <p:grpSpPr>
          <a:xfrm>
            <a:off x="8063680" y="3497997"/>
            <a:ext cx="430332" cy="430261"/>
            <a:chOff x="7379581" y="3836803"/>
            <a:chExt cx="511768" cy="511683"/>
          </a:xfrm>
          <a:noFill/>
        </p:grpSpPr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0305C90-C6A2-4D76-B730-ACE3A43AD52B}"/>
                </a:ext>
              </a:extLst>
            </p:cNvPr>
            <p:cNvSpPr/>
            <p:nvPr/>
          </p:nvSpPr>
          <p:spPr>
            <a:xfrm>
              <a:off x="7693171" y="4150289"/>
              <a:ext cx="198177" cy="198198"/>
            </a:xfrm>
            <a:custGeom>
              <a:avLst/>
              <a:gdLst>
                <a:gd name="connsiteX0" fmla="*/ 93026 w 198177"/>
                <a:gd name="connsiteY0" fmla="*/ -134 h 198198"/>
                <a:gd name="connsiteX1" fmla="*/ 178656 w 198177"/>
                <a:gd name="connsiteY1" fmla="*/ 85496 h 198198"/>
                <a:gd name="connsiteX2" fmla="*/ 178656 w 198177"/>
                <a:gd name="connsiteY2" fmla="*/ 178754 h 198198"/>
                <a:gd name="connsiteX3" fmla="*/ 178656 w 198177"/>
                <a:gd name="connsiteY3" fmla="*/ 178754 h 198198"/>
                <a:gd name="connsiteX4" fmla="*/ 85398 w 198177"/>
                <a:gd name="connsiteY4" fmla="*/ 178754 h 198198"/>
                <a:gd name="connsiteX5" fmla="*/ -211 w 198177"/>
                <a:gd name="connsiteY5" fmla="*/ 93145 h 19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77" h="198198">
                  <a:moveTo>
                    <a:pt x="93026" y="-134"/>
                  </a:moveTo>
                  <a:lnTo>
                    <a:pt x="178656" y="85496"/>
                  </a:lnTo>
                  <a:cubicBezTo>
                    <a:pt x="204404" y="111244"/>
                    <a:pt x="204404" y="153006"/>
                    <a:pt x="178656" y="178754"/>
                  </a:cubicBezTo>
                  <a:lnTo>
                    <a:pt x="178656" y="178754"/>
                  </a:lnTo>
                  <a:cubicBezTo>
                    <a:pt x="152908" y="204502"/>
                    <a:pt x="111146" y="204502"/>
                    <a:pt x="85398" y="178754"/>
                  </a:cubicBezTo>
                  <a:lnTo>
                    <a:pt x="-211" y="93145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26576BFD-C348-4035-9283-51DC8FD88C3A}"/>
                </a:ext>
              </a:extLst>
            </p:cNvPr>
            <p:cNvSpPr/>
            <p:nvPr/>
          </p:nvSpPr>
          <p:spPr>
            <a:xfrm>
              <a:off x="7379581" y="3836803"/>
              <a:ext cx="428782" cy="428782"/>
            </a:xfrm>
            <a:custGeom>
              <a:avLst/>
              <a:gdLst>
                <a:gd name="connsiteX0" fmla="*/ 214201 w 428782"/>
                <a:gd name="connsiteY0" fmla="*/ -134 h 428782"/>
                <a:gd name="connsiteX1" fmla="*/ -211 w 428782"/>
                <a:gd name="connsiteY1" fmla="*/ 214236 h 428782"/>
                <a:gd name="connsiteX2" fmla="*/ 214159 w 428782"/>
                <a:gd name="connsiteY2" fmla="*/ 428649 h 428782"/>
                <a:gd name="connsiteX3" fmla="*/ 428572 w 428782"/>
                <a:gd name="connsiteY3" fmla="*/ 214278 h 428782"/>
                <a:gd name="connsiteX4" fmla="*/ 428572 w 428782"/>
                <a:gd name="connsiteY4" fmla="*/ 214236 h 428782"/>
                <a:gd name="connsiteX5" fmla="*/ 214201 w 428782"/>
                <a:gd name="connsiteY5" fmla="*/ -134 h 42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782" h="428782">
                  <a:moveTo>
                    <a:pt x="214201" y="-134"/>
                  </a:moveTo>
                  <a:cubicBezTo>
                    <a:pt x="95807" y="-155"/>
                    <a:pt x="-190" y="95842"/>
                    <a:pt x="-211" y="214236"/>
                  </a:cubicBezTo>
                  <a:cubicBezTo>
                    <a:pt x="-232" y="332631"/>
                    <a:pt x="95765" y="428628"/>
                    <a:pt x="214159" y="428649"/>
                  </a:cubicBezTo>
                  <a:cubicBezTo>
                    <a:pt x="332554" y="428670"/>
                    <a:pt x="428551" y="332673"/>
                    <a:pt x="428572" y="214278"/>
                  </a:cubicBezTo>
                  <a:cubicBezTo>
                    <a:pt x="428572" y="214257"/>
                    <a:pt x="428572" y="214257"/>
                    <a:pt x="428572" y="214236"/>
                  </a:cubicBezTo>
                  <a:cubicBezTo>
                    <a:pt x="428572" y="95842"/>
                    <a:pt x="332596" y="-134"/>
                    <a:pt x="214201" y="-134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3B1CC43B-3568-4600-A787-9C4E5D01F74A}"/>
                </a:ext>
              </a:extLst>
            </p:cNvPr>
            <p:cNvSpPr/>
            <p:nvPr/>
          </p:nvSpPr>
          <p:spPr>
            <a:xfrm>
              <a:off x="7470162" y="3927322"/>
              <a:ext cx="247619" cy="247619"/>
            </a:xfrm>
            <a:custGeom>
              <a:avLst/>
              <a:gdLst>
                <a:gd name="connsiteX0" fmla="*/ 247619 w 247619"/>
                <a:gd name="connsiteY0" fmla="*/ 123810 h 247619"/>
                <a:gd name="connsiteX1" fmla="*/ 123810 w 247619"/>
                <a:gd name="connsiteY1" fmla="*/ 247619 h 247619"/>
                <a:gd name="connsiteX2" fmla="*/ 0 w 247619"/>
                <a:gd name="connsiteY2" fmla="*/ 123810 h 247619"/>
                <a:gd name="connsiteX3" fmla="*/ 123810 w 247619"/>
                <a:gd name="connsiteY3" fmla="*/ 0 h 247619"/>
                <a:gd name="connsiteX4" fmla="*/ 247619 w 247619"/>
                <a:gd name="connsiteY4" fmla="*/ 123810 h 247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19" h="247619">
                  <a:moveTo>
                    <a:pt x="247619" y="123810"/>
                  </a:moveTo>
                  <a:cubicBezTo>
                    <a:pt x="247619" y="192188"/>
                    <a:pt x="192188" y="247619"/>
                    <a:pt x="123810" y="247619"/>
                  </a:cubicBezTo>
                  <a:cubicBezTo>
                    <a:pt x="55431" y="247619"/>
                    <a:pt x="0" y="192188"/>
                    <a:pt x="0" y="123810"/>
                  </a:cubicBezTo>
                  <a:cubicBezTo>
                    <a:pt x="0" y="55431"/>
                    <a:pt x="55431" y="0"/>
                    <a:pt x="123810" y="0"/>
                  </a:cubicBezTo>
                  <a:cubicBezTo>
                    <a:pt x="192188" y="0"/>
                    <a:pt x="247619" y="55431"/>
                    <a:pt x="247619" y="123810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CADE1BAA-5A79-4B85-9996-2B2FCB0F4DBD}"/>
                </a:ext>
              </a:extLst>
            </p:cNvPr>
            <p:cNvSpPr/>
            <p:nvPr/>
          </p:nvSpPr>
          <p:spPr>
            <a:xfrm>
              <a:off x="7503158" y="3960297"/>
              <a:ext cx="181584" cy="181584"/>
            </a:xfrm>
            <a:custGeom>
              <a:avLst/>
              <a:gdLst>
                <a:gd name="connsiteX0" fmla="*/ 181374 w 181584"/>
                <a:gd name="connsiteY0" fmla="*/ 90722 h 181584"/>
                <a:gd name="connsiteX1" fmla="*/ 90518 w 181584"/>
                <a:gd name="connsiteY1" fmla="*/ 181451 h 181584"/>
                <a:gd name="connsiteX2" fmla="*/ -211 w 181584"/>
                <a:gd name="connsiteY2" fmla="*/ 90595 h 181584"/>
                <a:gd name="connsiteX3" fmla="*/ 90582 w 181584"/>
                <a:gd name="connsiteY3" fmla="*/ -134 h 181584"/>
                <a:gd name="connsiteX4" fmla="*/ 181374 w 181584"/>
                <a:gd name="connsiteY4" fmla="*/ 90532 h 181584"/>
                <a:gd name="connsiteX5" fmla="*/ 181374 w 181584"/>
                <a:gd name="connsiteY5" fmla="*/ 90722 h 1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584" h="181584">
                  <a:moveTo>
                    <a:pt x="181374" y="90722"/>
                  </a:moveTo>
                  <a:cubicBezTo>
                    <a:pt x="181332" y="140869"/>
                    <a:pt x="140666" y="181493"/>
                    <a:pt x="90518" y="181451"/>
                  </a:cubicBezTo>
                  <a:cubicBezTo>
                    <a:pt x="40371" y="181409"/>
                    <a:pt x="-253" y="140743"/>
                    <a:pt x="-211" y="90595"/>
                  </a:cubicBezTo>
                  <a:cubicBezTo>
                    <a:pt x="-169" y="40469"/>
                    <a:pt x="40455" y="-134"/>
                    <a:pt x="90582" y="-134"/>
                  </a:cubicBezTo>
                  <a:cubicBezTo>
                    <a:pt x="140687" y="-176"/>
                    <a:pt x="181332" y="40427"/>
                    <a:pt x="181374" y="90532"/>
                  </a:cubicBezTo>
                  <a:cubicBezTo>
                    <a:pt x="181374" y="90595"/>
                    <a:pt x="181374" y="90658"/>
                    <a:pt x="181374" y="90722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5C873097-C154-4719-8A8C-CB38B2B215F0}"/>
                </a:ext>
              </a:extLst>
            </p:cNvPr>
            <p:cNvSpPr/>
            <p:nvPr/>
          </p:nvSpPr>
          <p:spPr>
            <a:xfrm>
              <a:off x="7560975" y="4009876"/>
              <a:ext cx="66034" cy="82532"/>
            </a:xfrm>
            <a:custGeom>
              <a:avLst/>
              <a:gdLst>
                <a:gd name="connsiteX0" fmla="*/ 57564 w 66034"/>
                <a:gd name="connsiteY0" fmla="*/ 8126 h 82532"/>
                <a:gd name="connsiteX1" fmla="*/ 32807 w 66034"/>
                <a:gd name="connsiteY1" fmla="*/ -134 h 82532"/>
                <a:gd name="connsiteX2" fmla="*/ 8028 w 66034"/>
                <a:gd name="connsiteY2" fmla="*/ 16385 h 82532"/>
                <a:gd name="connsiteX3" fmla="*/ 32807 w 66034"/>
                <a:gd name="connsiteY3" fmla="*/ 32884 h 82532"/>
                <a:gd name="connsiteX4" fmla="*/ 65824 w 66034"/>
                <a:gd name="connsiteY4" fmla="*/ 57641 h 82532"/>
                <a:gd name="connsiteX5" fmla="*/ 32807 w 66034"/>
                <a:gd name="connsiteY5" fmla="*/ 82399 h 82532"/>
                <a:gd name="connsiteX6" fmla="*/ -211 w 66034"/>
                <a:gd name="connsiteY6" fmla="*/ 57641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34" h="82532">
                  <a:moveTo>
                    <a:pt x="57564" y="8126"/>
                  </a:moveTo>
                  <a:cubicBezTo>
                    <a:pt x="57564" y="8126"/>
                    <a:pt x="49305" y="-134"/>
                    <a:pt x="32807" y="-134"/>
                  </a:cubicBezTo>
                  <a:cubicBezTo>
                    <a:pt x="14560" y="-134"/>
                    <a:pt x="8028" y="7262"/>
                    <a:pt x="8028" y="16385"/>
                  </a:cubicBezTo>
                  <a:cubicBezTo>
                    <a:pt x="8028" y="24624"/>
                    <a:pt x="16898" y="30144"/>
                    <a:pt x="32807" y="32884"/>
                  </a:cubicBezTo>
                  <a:cubicBezTo>
                    <a:pt x="48715" y="35623"/>
                    <a:pt x="65824" y="41143"/>
                    <a:pt x="65824" y="57641"/>
                  </a:cubicBezTo>
                  <a:cubicBezTo>
                    <a:pt x="65824" y="71316"/>
                    <a:pt x="51074" y="82399"/>
                    <a:pt x="32807" y="82399"/>
                  </a:cubicBezTo>
                  <a:cubicBezTo>
                    <a:pt x="14538" y="82399"/>
                    <a:pt x="-211" y="71316"/>
                    <a:pt x="-211" y="57641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06A0575A-25EC-4730-92FC-70A9F403AE48}"/>
                </a:ext>
              </a:extLst>
            </p:cNvPr>
            <p:cNvSpPr/>
            <p:nvPr/>
          </p:nvSpPr>
          <p:spPr>
            <a:xfrm>
              <a:off x="7593972" y="3993356"/>
              <a:ext cx="2107" cy="16519"/>
            </a:xfrm>
            <a:custGeom>
              <a:avLst/>
              <a:gdLst>
                <a:gd name="connsiteX0" fmla="*/ 0 w 2107"/>
                <a:gd name="connsiteY0" fmla="*/ 0 h 16519"/>
                <a:gd name="connsiteX1" fmla="*/ 0 w 2107"/>
                <a:gd name="connsiteY1" fmla="*/ 16519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6519">
                  <a:moveTo>
                    <a:pt x="0" y="0"/>
                  </a:moveTo>
                  <a:lnTo>
                    <a:pt x="0" y="16519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A3687BF3-B76A-4ECA-B1B7-2108E2159B77}"/>
                </a:ext>
              </a:extLst>
            </p:cNvPr>
            <p:cNvSpPr/>
            <p:nvPr/>
          </p:nvSpPr>
          <p:spPr>
            <a:xfrm>
              <a:off x="7593972" y="4092408"/>
              <a:ext cx="2107" cy="16498"/>
            </a:xfrm>
            <a:custGeom>
              <a:avLst/>
              <a:gdLst>
                <a:gd name="connsiteX0" fmla="*/ 0 w 2107"/>
                <a:gd name="connsiteY0" fmla="*/ 0 h 16498"/>
                <a:gd name="connsiteX1" fmla="*/ 0 w 2107"/>
                <a:gd name="connsiteY1" fmla="*/ 16498 h 1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6498">
                  <a:moveTo>
                    <a:pt x="0" y="0"/>
                  </a:moveTo>
                  <a:lnTo>
                    <a:pt x="0" y="16498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8" name="Freeform: Shape 1157">
            <a:extLst>
              <a:ext uri="{FF2B5EF4-FFF2-40B4-BE49-F238E27FC236}">
                <a16:creationId xmlns:a16="http://schemas.microsoft.com/office/drawing/2014/main" id="{5693C0C0-8D18-42B0-9865-FBDBF732DDD3}"/>
              </a:ext>
            </a:extLst>
          </p:cNvPr>
          <p:cNvSpPr/>
          <p:nvPr/>
        </p:nvSpPr>
        <p:spPr>
          <a:xfrm rot="18900000">
            <a:off x="6361792" y="3492884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4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9" y="484864"/>
                  <a:pt x="396713" y="484864"/>
                </a:cubicBezTo>
                <a:cubicBezTo>
                  <a:pt x="177498" y="484864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59" name="Graphic 4">
            <a:extLst>
              <a:ext uri="{FF2B5EF4-FFF2-40B4-BE49-F238E27FC236}">
                <a16:creationId xmlns:a16="http://schemas.microsoft.com/office/drawing/2014/main" id="{EEE2ACBE-9C17-4272-91C4-148EB8BD28A7}"/>
              </a:ext>
            </a:extLst>
          </p:cNvPr>
          <p:cNvGrpSpPr/>
          <p:nvPr/>
        </p:nvGrpSpPr>
        <p:grpSpPr>
          <a:xfrm>
            <a:off x="6490239" y="3497980"/>
            <a:ext cx="430358" cy="430287"/>
            <a:chOff x="5508382" y="3836782"/>
            <a:chExt cx="511799" cy="511715"/>
          </a:xfrm>
          <a:noFill/>
        </p:grpSpPr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116286C-6BB9-492D-866E-E9729A3FEE78}"/>
                </a:ext>
              </a:extLst>
            </p:cNvPr>
            <p:cNvSpPr/>
            <p:nvPr/>
          </p:nvSpPr>
          <p:spPr>
            <a:xfrm>
              <a:off x="5508382" y="3836782"/>
              <a:ext cx="346714" cy="255857"/>
            </a:xfrm>
            <a:custGeom>
              <a:avLst/>
              <a:gdLst>
                <a:gd name="connsiteX0" fmla="*/ -211 w 346714"/>
                <a:gd name="connsiteY0" fmla="*/ 255724 h 255857"/>
                <a:gd name="connsiteX1" fmla="*/ -211 w 346714"/>
                <a:gd name="connsiteY1" fmla="*/ 49382 h 255857"/>
                <a:gd name="connsiteX2" fmla="*/ 49305 w 346714"/>
                <a:gd name="connsiteY2" fmla="*/ -134 h 255857"/>
                <a:gd name="connsiteX3" fmla="*/ 255647 w 346714"/>
                <a:gd name="connsiteY3" fmla="*/ -134 h 255857"/>
                <a:gd name="connsiteX4" fmla="*/ 255647 w 346714"/>
                <a:gd name="connsiteY4" fmla="*/ 99698 h 255857"/>
                <a:gd name="connsiteX5" fmla="*/ 293574 w 346714"/>
                <a:gd name="connsiteY5" fmla="*/ 78374 h 255857"/>
                <a:gd name="connsiteX6" fmla="*/ 345849 w 346714"/>
                <a:gd name="connsiteY6" fmla="*/ 119757 h 255857"/>
                <a:gd name="connsiteX7" fmla="*/ 304903 w 346714"/>
                <a:gd name="connsiteY7" fmla="*/ 176668 h 255857"/>
                <a:gd name="connsiteX8" fmla="*/ 296966 w 346714"/>
                <a:gd name="connsiteY8" fmla="*/ 177321 h 255857"/>
                <a:gd name="connsiteX9" fmla="*/ 255647 w 346714"/>
                <a:gd name="connsiteY9" fmla="*/ 155808 h 255857"/>
                <a:gd name="connsiteX10" fmla="*/ 255647 w 346714"/>
                <a:gd name="connsiteY10" fmla="*/ 255640 h 25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6714" h="255857">
                  <a:moveTo>
                    <a:pt x="-211" y="255724"/>
                  </a:moveTo>
                  <a:lnTo>
                    <a:pt x="-211" y="49382"/>
                  </a:lnTo>
                  <a:cubicBezTo>
                    <a:pt x="-211" y="22032"/>
                    <a:pt x="21957" y="-134"/>
                    <a:pt x="49305" y="-134"/>
                  </a:cubicBezTo>
                  <a:lnTo>
                    <a:pt x="255647" y="-134"/>
                  </a:lnTo>
                  <a:lnTo>
                    <a:pt x="255647" y="99698"/>
                  </a:lnTo>
                  <a:cubicBezTo>
                    <a:pt x="264208" y="86992"/>
                    <a:pt x="278272" y="79091"/>
                    <a:pt x="293574" y="78374"/>
                  </a:cubicBezTo>
                  <a:cubicBezTo>
                    <a:pt x="318732" y="76815"/>
                    <a:pt x="342036" y="94851"/>
                    <a:pt x="345849" y="119757"/>
                  </a:cubicBezTo>
                  <a:cubicBezTo>
                    <a:pt x="350259" y="146790"/>
                    <a:pt x="331928" y="172264"/>
                    <a:pt x="304903" y="176668"/>
                  </a:cubicBezTo>
                  <a:cubicBezTo>
                    <a:pt x="302280" y="177110"/>
                    <a:pt x="299625" y="177321"/>
                    <a:pt x="296966" y="177321"/>
                  </a:cubicBezTo>
                  <a:cubicBezTo>
                    <a:pt x="280436" y="177616"/>
                    <a:pt x="264880" y="169525"/>
                    <a:pt x="255647" y="155808"/>
                  </a:cubicBezTo>
                  <a:lnTo>
                    <a:pt x="255647" y="25564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77C3192B-7C5C-4BE5-94E0-209767762474}"/>
                </a:ext>
              </a:extLst>
            </p:cNvPr>
            <p:cNvSpPr/>
            <p:nvPr/>
          </p:nvSpPr>
          <p:spPr>
            <a:xfrm>
              <a:off x="5508382" y="4003462"/>
              <a:ext cx="255942" cy="345035"/>
            </a:xfrm>
            <a:custGeom>
              <a:avLst/>
              <a:gdLst>
                <a:gd name="connsiteX0" fmla="*/ 255647 w 255942"/>
                <a:gd name="connsiteY0" fmla="*/ 344902 h 345035"/>
                <a:gd name="connsiteX1" fmla="*/ 49305 w 255942"/>
                <a:gd name="connsiteY1" fmla="*/ 344902 h 345035"/>
                <a:gd name="connsiteX2" fmla="*/ -211 w 255942"/>
                <a:gd name="connsiteY2" fmla="*/ 295386 h 345035"/>
                <a:gd name="connsiteX3" fmla="*/ -211 w 255942"/>
                <a:gd name="connsiteY3" fmla="*/ 89044 h 345035"/>
                <a:gd name="connsiteX4" fmla="*/ 99600 w 255942"/>
                <a:gd name="connsiteY4" fmla="*/ 89044 h 345035"/>
                <a:gd name="connsiteX5" fmla="*/ 78297 w 255942"/>
                <a:gd name="connsiteY5" fmla="*/ 51117 h 345035"/>
                <a:gd name="connsiteX6" fmla="*/ 126117 w 255942"/>
                <a:gd name="connsiteY6" fmla="*/ -105 h 345035"/>
                <a:gd name="connsiteX7" fmla="*/ 177328 w 255942"/>
                <a:gd name="connsiteY7" fmla="*/ 47725 h 345035"/>
                <a:gd name="connsiteX8" fmla="*/ 155879 w 255942"/>
                <a:gd name="connsiteY8" fmla="*/ 89002 h 345035"/>
                <a:gd name="connsiteX9" fmla="*/ 255731 w 255942"/>
                <a:gd name="connsiteY9" fmla="*/ 89002 h 34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42" h="345035">
                  <a:moveTo>
                    <a:pt x="255647" y="344902"/>
                  </a:moveTo>
                  <a:lnTo>
                    <a:pt x="49305" y="344902"/>
                  </a:lnTo>
                  <a:cubicBezTo>
                    <a:pt x="21957" y="344902"/>
                    <a:pt x="-211" y="322736"/>
                    <a:pt x="-211" y="295386"/>
                  </a:cubicBezTo>
                  <a:lnTo>
                    <a:pt x="-211" y="89044"/>
                  </a:lnTo>
                  <a:lnTo>
                    <a:pt x="99600" y="89044"/>
                  </a:lnTo>
                  <a:cubicBezTo>
                    <a:pt x="86905" y="80468"/>
                    <a:pt x="79008" y="66415"/>
                    <a:pt x="78297" y="51117"/>
                  </a:cubicBezTo>
                  <a:cubicBezTo>
                    <a:pt x="77360" y="23768"/>
                    <a:pt x="98769" y="843"/>
                    <a:pt x="126117" y="-105"/>
                  </a:cubicBezTo>
                  <a:cubicBezTo>
                    <a:pt x="153464" y="-1032"/>
                    <a:pt x="176391" y="20376"/>
                    <a:pt x="177328" y="47725"/>
                  </a:cubicBezTo>
                  <a:cubicBezTo>
                    <a:pt x="177625" y="64223"/>
                    <a:pt x="169553" y="79752"/>
                    <a:pt x="155879" y="89002"/>
                  </a:cubicBezTo>
                  <a:lnTo>
                    <a:pt x="255731" y="89002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5A5A22C-8252-4759-8000-A5443A91F794}"/>
                </a:ext>
              </a:extLst>
            </p:cNvPr>
            <p:cNvSpPr/>
            <p:nvPr/>
          </p:nvSpPr>
          <p:spPr>
            <a:xfrm>
              <a:off x="5673421" y="4092640"/>
              <a:ext cx="346761" cy="255857"/>
            </a:xfrm>
            <a:custGeom>
              <a:avLst/>
              <a:gdLst>
                <a:gd name="connsiteX0" fmla="*/ 346551 w 346761"/>
                <a:gd name="connsiteY0" fmla="*/ -134 h 255857"/>
                <a:gd name="connsiteX1" fmla="*/ 346551 w 346761"/>
                <a:gd name="connsiteY1" fmla="*/ 206208 h 255857"/>
                <a:gd name="connsiteX2" fmla="*/ 297035 w 346761"/>
                <a:gd name="connsiteY2" fmla="*/ 255724 h 255857"/>
                <a:gd name="connsiteX3" fmla="*/ 90609 w 346761"/>
                <a:gd name="connsiteY3" fmla="*/ 255724 h 255857"/>
                <a:gd name="connsiteX4" fmla="*/ 90609 w 346761"/>
                <a:gd name="connsiteY4" fmla="*/ 155892 h 255857"/>
                <a:gd name="connsiteX5" fmla="*/ 52682 w 346761"/>
                <a:gd name="connsiteY5" fmla="*/ 177215 h 255857"/>
                <a:gd name="connsiteX6" fmla="*/ 448 w 346761"/>
                <a:gd name="connsiteY6" fmla="*/ 135812 h 255857"/>
                <a:gd name="connsiteX7" fmla="*/ 41327 w 346761"/>
                <a:gd name="connsiteY7" fmla="*/ 78922 h 255857"/>
                <a:gd name="connsiteX8" fmla="*/ 49332 w 346761"/>
                <a:gd name="connsiteY8" fmla="*/ 78269 h 255857"/>
                <a:gd name="connsiteX9" fmla="*/ 90609 w 346761"/>
                <a:gd name="connsiteY9" fmla="*/ 99698 h 255857"/>
                <a:gd name="connsiteX10" fmla="*/ 90609 w 346761"/>
                <a:gd name="connsiteY10" fmla="*/ -134 h 25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6761" h="255857">
                  <a:moveTo>
                    <a:pt x="346551" y="-134"/>
                  </a:moveTo>
                  <a:lnTo>
                    <a:pt x="346551" y="206208"/>
                  </a:lnTo>
                  <a:cubicBezTo>
                    <a:pt x="346551" y="233558"/>
                    <a:pt x="324382" y="255724"/>
                    <a:pt x="297035" y="255724"/>
                  </a:cubicBezTo>
                  <a:lnTo>
                    <a:pt x="90609" y="255724"/>
                  </a:lnTo>
                  <a:lnTo>
                    <a:pt x="90609" y="155892"/>
                  </a:lnTo>
                  <a:cubicBezTo>
                    <a:pt x="82048" y="168598"/>
                    <a:pt x="67983" y="176499"/>
                    <a:pt x="52682" y="177215"/>
                  </a:cubicBezTo>
                  <a:cubicBezTo>
                    <a:pt x="27524" y="178754"/>
                    <a:pt x="4346" y="160696"/>
                    <a:pt x="448" y="135812"/>
                  </a:cubicBezTo>
                  <a:cubicBezTo>
                    <a:pt x="-3974" y="108821"/>
                    <a:pt x="14327" y="83347"/>
                    <a:pt x="41327" y="78922"/>
                  </a:cubicBezTo>
                  <a:cubicBezTo>
                    <a:pt x="43973" y="78480"/>
                    <a:pt x="46649" y="78269"/>
                    <a:pt x="49332" y="78269"/>
                  </a:cubicBezTo>
                  <a:cubicBezTo>
                    <a:pt x="65832" y="77953"/>
                    <a:pt x="81365" y="86023"/>
                    <a:pt x="90609" y="99698"/>
                  </a:cubicBezTo>
                  <a:lnTo>
                    <a:pt x="90609" y="-13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06013E28-AB35-476E-815C-83D57CBE25C3}"/>
                </a:ext>
              </a:extLst>
            </p:cNvPr>
            <p:cNvSpPr/>
            <p:nvPr/>
          </p:nvSpPr>
          <p:spPr>
            <a:xfrm>
              <a:off x="5764240" y="3836803"/>
              <a:ext cx="255857" cy="346671"/>
            </a:xfrm>
            <a:custGeom>
              <a:avLst/>
              <a:gdLst>
                <a:gd name="connsiteX0" fmla="*/ -211 w 255857"/>
                <a:gd name="connsiteY0" fmla="*/ -134 h 346671"/>
                <a:gd name="connsiteX1" fmla="*/ 206131 w 255857"/>
                <a:gd name="connsiteY1" fmla="*/ -134 h 346671"/>
                <a:gd name="connsiteX2" fmla="*/ 255647 w 255857"/>
                <a:gd name="connsiteY2" fmla="*/ 49382 h 346671"/>
                <a:gd name="connsiteX3" fmla="*/ 255647 w 255857"/>
                <a:gd name="connsiteY3" fmla="*/ 255724 h 346671"/>
                <a:gd name="connsiteX4" fmla="*/ 155794 w 255857"/>
                <a:gd name="connsiteY4" fmla="*/ 255724 h 346671"/>
                <a:gd name="connsiteX5" fmla="*/ 177139 w 255857"/>
                <a:gd name="connsiteY5" fmla="*/ 293651 h 346671"/>
                <a:gd name="connsiteX6" fmla="*/ 135714 w 255857"/>
                <a:gd name="connsiteY6" fmla="*/ 345884 h 346671"/>
                <a:gd name="connsiteX7" fmla="*/ 78837 w 255857"/>
                <a:gd name="connsiteY7" fmla="*/ 304944 h 346671"/>
                <a:gd name="connsiteX8" fmla="*/ 78192 w 255857"/>
                <a:gd name="connsiteY8" fmla="*/ 297001 h 346671"/>
                <a:gd name="connsiteX9" fmla="*/ 99600 w 255857"/>
                <a:gd name="connsiteY9" fmla="*/ 255724 h 346671"/>
                <a:gd name="connsiteX10" fmla="*/ -211 w 255857"/>
                <a:gd name="connsiteY10" fmla="*/ 255724 h 34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857" h="346671">
                  <a:moveTo>
                    <a:pt x="-211" y="-134"/>
                  </a:moveTo>
                  <a:lnTo>
                    <a:pt x="206131" y="-134"/>
                  </a:lnTo>
                  <a:cubicBezTo>
                    <a:pt x="233479" y="-134"/>
                    <a:pt x="255647" y="22032"/>
                    <a:pt x="255647" y="49382"/>
                  </a:cubicBezTo>
                  <a:lnTo>
                    <a:pt x="255647" y="255724"/>
                  </a:lnTo>
                  <a:lnTo>
                    <a:pt x="155794" y="255724"/>
                  </a:lnTo>
                  <a:cubicBezTo>
                    <a:pt x="168504" y="264278"/>
                    <a:pt x="176420" y="278354"/>
                    <a:pt x="177139" y="293651"/>
                  </a:cubicBezTo>
                  <a:cubicBezTo>
                    <a:pt x="178677" y="318809"/>
                    <a:pt x="160619" y="342007"/>
                    <a:pt x="135714" y="345884"/>
                  </a:cubicBezTo>
                  <a:cubicBezTo>
                    <a:pt x="108700" y="350288"/>
                    <a:pt x="83234" y="331957"/>
                    <a:pt x="78837" y="304944"/>
                  </a:cubicBezTo>
                  <a:cubicBezTo>
                    <a:pt x="78409" y="302311"/>
                    <a:pt x="78194" y="299656"/>
                    <a:pt x="78192" y="297001"/>
                  </a:cubicBezTo>
                  <a:cubicBezTo>
                    <a:pt x="77880" y="280503"/>
                    <a:pt x="85938" y="264974"/>
                    <a:pt x="99600" y="255724"/>
                  </a:cubicBezTo>
                  <a:lnTo>
                    <a:pt x="-211" y="25572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64" name="Freeform: Shape 1163">
            <a:extLst>
              <a:ext uri="{FF2B5EF4-FFF2-40B4-BE49-F238E27FC236}">
                <a16:creationId xmlns:a16="http://schemas.microsoft.com/office/drawing/2014/main" id="{07851DC2-1CCF-4C06-BDE2-FFBD69D4811F}"/>
              </a:ext>
            </a:extLst>
          </p:cNvPr>
          <p:cNvSpPr/>
          <p:nvPr/>
        </p:nvSpPr>
        <p:spPr>
          <a:xfrm rot="18900000">
            <a:off x="7144663" y="3492898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4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4"/>
                  <a:pt x="396713" y="484864"/>
                </a:cubicBezTo>
                <a:cubicBezTo>
                  <a:pt x="177498" y="484864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5" name="Graphic 4">
            <a:extLst>
              <a:ext uri="{FF2B5EF4-FFF2-40B4-BE49-F238E27FC236}">
                <a16:creationId xmlns:a16="http://schemas.microsoft.com/office/drawing/2014/main" id="{CFAD5A8B-D163-4A5E-9E54-7C28F9A98E03}"/>
              </a:ext>
            </a:extLst>
          </p:cNvPr>
          <p:cNvGrpSpPr/>
          <p:nvPr/>
        </p:nvGrpSpPr>
        <p:grpSpPr>
          <a:xfrm>
            <a:off x="7263980" y="3532884"/>
            <a:ext cx="430311" cy="360480"/>
            <a:chOff x="6428547" y="3878291"/>
            <a:chExt cx="511743" cy="428697"/>
          </a:xfrm>
          <a:noFill/>
        </p:grpSpPr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C190912B-976D-4A15-97F4-236B350A322C}"/>
                </a:ext>
              </a:extLst>
            </p:cNvPr>
            <p:cNvSpPr/>
            <p:nvPr/>
          </p:nvSpPr>
          <p:spPr>
            <a:xfrm>
              <a:off x="6428547" y="4109263"/>
              <a:ext cx="511743" cy="197725"/>
            </a:xfrm>
            <a:custGeom>
              <a:avLst/>
              <a:gdLst>
                <a:gd name="connsiteX0" fmla="*/ 206152 w 511743"/>
                <a:gd name="connsiteY0" fmla="*/ 99046 h 197725"/>
                <a:gd name="connsiteX1" fmla="*/ 346460 w 511743"/>
                <a:gd name="connsiteY1" fmla="*/ 99046 h 197725"/>
                <a:gd name="connsiteX2" fmla="*/ 371218 w 511743"/>
                <a:gd name="connsiteY2" fmla="*/ 74288 h 197725"/>
                <a:gd name="connsiteX3" fmla="*/ 371218 w 511743"/>
                <a:gd name="connsiteY3" fmla="*/ 74288 h 197725"/>
                <a:gd name="connsiteX4" fmla="*/ 346460 w 511743"/>
                <a:gd name="connsiteY4" fmla="*/ 49530 h 197725"/>
                <a:gd name="connsiteX5" fmla="*/ 255668 w 511743"/>
                <a:gd name="connsiteY5" fmla="*/ 49530 h 197725"/>
                <a:gd name="connsiteX6" fmla="*/ 107101 w 511743"/>
                <a:gd name="connsiteY6" fmla="*/ 15 h 197725"/>
                <a:gd name="connsiteX7" fmla="*/ 75179 w 511743"/>
                <a:gd name="connsiteY7" fmla="*/ -132 h 197725"/>
                <a:gd name="connsiteX8" fmla="*/ -211 w 511743"/>
                <a:gd name="connsiteY8" fmla="*/ 74330 h 197725"/>
                <a:gd name="connsiteX9" fmla="*/ -211 w 511743"/>
                <a:gd name="connsiteY9" fmla="*/ 74773 h 197725"/>
                <a:gd name="connsiteX10" fmla="*/ -211 w 511743"/>
                <a:gd name="connsiteY10" fmla="*/ 74773 h 197725"/>
                <a:gd name="connsiteX11" fmla="*/ 55078 w 511743"/>
                <a:gd name="connsiteY11" fmla="*/ 147086 h 197725"/>
                <a:gd name="connsiteX12" fmla="*/ 233312 w 511743"/>
                <a:gd name="connsiteY12" fmla="*/ 195548 h 197725"/>
                <a:gd name="connsiteX13" fmla="*/ 277686 w 511743"/>
                <a:gd name="connsiteY13" fmla="*/ 191334 h 197725"/>
                <a:gd name="connsiteX14" fmla="*/ 497261 w 511743"/>
                <a:gd name="connsiteY14" fmla="*/ 85666 h 197725"/>
                <a:gd name="connsiteX15" fmla="*/ 509208 w 511743"/>
                <a:gd name="connsiteY15" fmla="*/ 52733 h 197725"/>
                <a:gd name="connsiteX16" fmla="*/ 509208 w 511743"/>
                <a:gd name="connsiteY16" fmla="*/ 52733 h 197725"/>
                <a:gd name="connsiteX17" fmla="*/ 476338 w 511743"/>
                <a:gd name="connsiteY17" fmla="*/ 40765 h 197725"/>
                <a:gd name="connsiteX18" fmla="*/ 476296 w 511743"/>
                <a:gd name="connsiteY18" fmla="*/ 40786 h 197725"/>
                <a:gd name="connsiteX19" fmla="*/ 351454 w 511743"/>
                <a:gd name="connsiteY19" fmla="*/ 98983 h 19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11743" h="197725">
                  <a:moveTo>
                    <a:pt x="206152" y="99046"/>
                  </a:moveTo>
                  <a:lnTo>
                    <a:pt x="346460" y="99046"/>
                  </a:lnTo>
                  <a:cubicBezTo>
                    <a:pt x="360135" y="99046"/>
                    <a:pt x="371218" y="87963"/>
                    <a:pt x="371218" y="74288"/>
                  </a:cubicBezTo>
                  <a:lnTo>
                    <a:pt x="371218" y="74288"/>
                  </a:lnTo>
                  <a:cubicBezTo>
                    <a:pt x="371218" y="60613"/>
                    <a:pt x="360135" y="49530"/>
                    <a:pt x="346460" y="49530"/>
                  </a:cubicBezTo>
                  <a:lnTo>
                    <a:pt x="255668" y="49530"/>
                  </a:lnTo>
                  <a:cubicBezTo>
                    <a:pt x="214391" y="15"/>
                    <a:pt x="107101" y="15"/>
                    <a:pt x="107101" y="15"/>
                  </a:cubicBezTo>
                  <a:lnTo>
                    <a:pt x="75179" y="-132"/>
                  </a:lnTo>
                  <a:cubicBezTo>
                    <a:pt x="33797" y="-386"/>
                    <a:pt x="42" y="32948"/>
                    <a:pt x="-211" y="74330"/>
                  </a:cubicBezTo>
                  <a:cubicBezTo>
                    <a:pt x="-211" y="74478"/>
                    <a:pt x="-211" y="74625"/>
                    <a:pt x="-211" y="74773"/>
                  </a:cubicBezTo>
                  <a:lnTo>
                    <a:pt x="-211" y="74773"/>
                  </a:lnTo>
                  <a:cubicBezTo>
                    <a:pt x="-211" y="108591"/>
                    <a:pt x="22440" y="138216"/>
                    <a:pt x="55078" y="147086"/>
                  </a:cubicBezTo>
                  <a:lnTo>
                    <a:pt x="233312" y="195548"/>
                  </a:lnTo>
                  <a:cubicBezTo>
                    <a:pt x="248146" y="199320"/>
                    <a:pt x="263822" y="197845"/>
                    <a:pt x="277686" y="191334"/>
                  </a:cubicBezTo>
                  <a:lnTo>
                    <a:pt x="497261" y="85666"/>
                  </a:lnTo>
                  <a:cubicBezTo>
                    <a:pt x="509629" y="79851"/>
                    <a:pt x="514981" y="65123"/>
                    <a:pt x="509208" y="52733"/>
                  </a:cubicBezTo>
                  <a:lnTo>
                    <a:pt x="509208" y="52733"/>
                  </a:lnTo>
                  <a:cubicBezTo>
                    <a:pt x="503435" y="40344"/>
                    <a:pt x="488706" y="34992"/>
                    <a:pt x="476338" y="40765"/>
                  </a:cubicBezTo>
                  <a:cubicBezTo>
                    <a:pt x="476317" y="40765"/>
                    <a:pt x="476317" y="40786"/>
                    <a:pt x="476296" y="40786"/>
                  </a:cubicBezTo>
                  <a:lnTo>
                    <a:pt x="351454" y="98983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5B4880D1-21FC-4A06-93FE-5DD2B87719EB}"/>
                </a:ext>
              </a:extLst>
            </p:cNvPr>
            <p:cNvSpPr/>
            <p:nvPr/>
          </p:nvSpPr>
          <p:spPr>
            <a:xfrm>
              <a:off x="6684426" y="4043378"/>
              <a:ext cx="2107" cy="66013"/>
            </a:xfrm>
            <a:custGeom>
              <a:avLst/>
              <a:gdLst>
                <a:gd name="connsiteX0" fmla="*/ 0 w 2107"/>
                <a:gd name="connsiteY0" fmla="*/ 66014 h 66013"/>
                <a:gd name="connsiteX1" fmla="*/ 0 w 2107"/>
                <a:gd name="connsiteY1" fmla="*/ 0 h 6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66013">
                  <a:moveTo>
                    <a:pt x="0" y="66014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1DB6F5C-304B-4058-96E4-69CF6AC0DD00}"/>
                </a:ext>
              </a:extLst>
            </p:cNvPr>
            <p:cNvSpPr/>
            <p:nvPr/>
          </p:nvSpPr>
          <p:spPr>
            <a:xfrm>
              <a:off x="6544097" y="3960824"/>
              <a:ext cx="2107" cy="115550"/>
            </a:xfrm>
            <a:custGeom>
              <a:avLst/>
              <a:gdLst>
                <a:gd name="connsiteX0" fmla="*/ 0 w 2107"/>
                <a:gd name="connsiteY0" fmla="*/ 115550 h 115550"/>
                <a:gd name="connsiteX1" fmla="*/ 0 w 2107"/>
                <a:gd name="connsiteY1" fmla="*/ 0 h 11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15550">
                  <a:moveTo>
                    <a:pt x="0" y="115550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182B11CE-33D7-4512-BA6B-C905A4599B84}"/>
                </a:ext>
              </a:extLst>
            </p:cNvPr>
            <p:cNvSpPr/>
            <p:nvPr/>
          </p:nvSpPr>
          <p:spPr>
            <a:xfrm>
              <a:off x="6824734" y="3960824"/>
              <a:ext cx="2107" cy="189844"/>
            </a:xfrm>
            <a:custGeom>
              <a:avLst/>
              <a:gdLst>
                <a:gd name="connsiteX0" fmla="*/ 0 w 2107"/>
                <a:gd name="connsiteY0" fmla="*/ 189844 h 189844"/>
                <a:gd name="connsiteX1" fmla="*/ 0 w 2107"/>
                <a:gd name="connsiteY1" fmla="*/ 0 h 18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89844">
                  <a:moveTo>
                    <a:pt x="0" y="189844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AA5778B4-6AD8-4A16-975C-2F3B093CC50F}"/>
                </a:ext>
              </a:extLst>
            </p:cNvPr>
            <p:cNvSpPr/>
            <p:nvPr/>
          </p:nvSpPr>
          <p:spPr>
            <a:xfrm>
              <a:off x="6544097" y="3878291"/>
              <a:ext cx="280636" cy="165065"/>
            </a:xfrm>
            <a:custGeom>
              <a:avLst/>
              <a:gdLst>
                <a:gd name="connsiteX0" fmla="*/ 280637 w 280636"/>
                <a:gd name="connsiteY0" fmla="*/ 82533 h 165065"/>
                <a:gd name="connsiteX1" fmla="*/ 140308 w 280636"/>
                <a:gd name="connsiteY1" fmla="*/ 0 h 165065"/>
                <a:gd name="connsiteX2" fmla="*/ 0 w 280636"/>
                <a:gd name="connsiteY2" fmla="*/ 82533 h 165065"/>
                <a:gd name="connsiteX3" fmla="*/ 140308 w 280636"/>
                <a:gd name="connsiteY3" fmla="*/ 165066 h 165065"/>
                <a:gd name="connsiteX4" fmla="*/ 280637 w 280636"/>
                <a:gd name="connsiteY4" fmla="*/ 82533 h 16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636" h="165065">
                  <a:moveTo>
                    <a:pt x="280637" y="82533"/>
                  </a:moveTo>
                  <a:lnTo>
                    <a:pt x="140308" y="0"/>
                  </a:lnTo>
                  <a:lnTo>
                    <a:pt x="0" y="82533"/>
                  </a:lnTo>
                  <a:lnTo>
                    <a:pt x="140308" y="165066"/>
                  </a:lnTo>
                  <a:lnTo>
                    <a:pt x="280637" y="82533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71" name="Freeform: Shape 1170">
            <a:extLst>
              <a:ext uri="{FF2B5EF4-FFF2-40B4-BE49-F238E27FC236}">
                <a16:creationId xmlns:a16="http://schemas.microsoft.com/office/drawing/2014/main" id="{9FA31A3D-3AF1-4C6E-B0DD-83CE4EA5BAD5}"/>
              </a:ext>
            </a:extLst>
          </p:cNvPr>
          <p:cNvSpPr/>
          <p:nvPr/>
        </p:nvSpPr>
        <p:spPr>
          <a:xfrm rot="18900000">
            <a:off x="8787444" y="3492887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4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4"/>
                  <a:pt x="396713" y="484864"/>
                </a:cubicBezTo>
                <a:cubicBezTo>
                  <a:pt x="177498" y="484864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72" name="Graphic 4">
            <a:extLst>
              <a:ext uri="{FF2B5EF4-FFF2-40B4-BE49-F238E27FC236}">
                <a16:creationId xmlns:a16="http://schemas.microsoft.com/office/drawing/2014/main" id="{9C75ABE4-6C46-47C5-93C3-3F06F3C6EA0B}"/>
              </a:ext>
            </a:extLst>
          </p:cNvPr>
          <p:cNvGrpSpPr/>
          <p:nvPr/>
        </p:nvGrpSpPr>
        <p:grpSpPr>
          <a:xfrm>
            <a:off x="8904661" y="3497997"/>
            <a:ext cx="430323" cy="430270"/>
            <a:chOff x="8379708" y="3836803"/>
            <a:chExt cx="511757" cy="511694"/>
          </a:xfrm>
          <a:noFill/>
        </p:grpSpPr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E6358CF-FC77-42C8-B99B-5FAD450F6A53}"/>
                </a:ext>
              </a:extLst>
            </p:cNvPr>
            <p:cNvSpPr/>
            <p:nvPr/>
          </p:nvSpPr>
          <p:spPr>
            <a:xfrm>
              <a:off x="8379708" y="3935813"/>
              <a:ext cx="158385" cy="148567"/>
            </a:xfrm>
            <a:custGeom>
              <a:avLst/>
              <a:gdLst>
                <a:gd name="connsiteX0" fmla="*/ 158175 w 158385"/>
                <a:gd name="connsiteY0" fmla="*/ 148434 h 148567"/>
                <a:gd name="connsiteX1" fmla="*/ 32806 w 158385"/>
                <a:gd name="connsiteY1" fmla="*/ 148434 h 148567"/>
                <a:gd name="connsiteX2" fmla="*/ -211 w 158385"/>
                <a:gd name="connsiteY2" fmla="*/ 115458 h 148567"/>
                <a:gd name="connsiteX3" fmla="*/ -211 w 158385"/>
                <a:gd name="connsiteY3" fmla="*/ 115416 h 148567"/>
                <a:gd name="connsiteX4" fmla="*/ -211 w 158385"/>
                <a:gd name="connsiteY4" fmla="*/ 32884 h 148567"/>
                <a:gd name="connsiteX5" fmla="*/ 32806 w 158385"/>
                <a:gd name="connsiteY5" fmla="*/ -134 h 148567"/>
                <a:gd name="connsiteX6" fmla="*/ 156595 w 158385"/>
                <a:gd name="connsiteY6" fmla="*/ -134 h 148567"/>
                <a:gd name="connsiteX7" fmla="*/ 156595 w 158385"/>
                <a:gd name="connsiteY7" fmla="*/ 115416 h 1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85" h="148567">
                  <a:moveTo>
                    <a:pt x="158175" y="148434"/>
                  </a:moveTo>
                  <a:lnTo>
                    <a:pt x="32806" y="148434"/>
                  </a:lnTo>
                  <a:cubicBezTo>
                    <a:pt x="14581" y="148455"/>
                    <a:pt x="-190" y="133684"/>
                    <a:pt x="-211" y="115458"/>
                  </a:cubicBezTo>
                  <a:cubicBezTo>
                    <a:pt x="-211" y="115437"/>
                    <a:pt x="-211" y="115437"/>
                    <a:pt x="-211" y="115416"/>
                  </a:cubicBezTo>
                  <a:lnTo>
                    <a:pt x="-211" y="32884"/>
                  </a:lnTo>
                  <a:cubicBezTo>
                    <a:pt x="-211" y="14658"/>
                    <a:pt x="14581" y="-134"/>
                    <a:pt x="32806" y="-134"/>
                  </a:cubicBezTo>
                  <a:lnTo>
                    <a:pt x="156595" y="-134"/>
                  </a:lnTo>
                  <a:lnTo>
                    <a:pt x="156595" y="115416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E7E5499-3F71-4888-9809-B59319AB1DD0}"/>
                </a:ext>
              </a:extLst>
            </p:cNvPr>
            <p:cNvSpPr/>
            <p:nvPr/>
          </p:nvSpPr>
          <p:spPr>
            <a:xfrm>
              <a:off x="8536556" y="3836803"/>
              <a:ext cx="239359" cy="346607"/>
            </a:xfrm>
            <a:custGeom>
              <a:avLst/>
              <a:gdLst>
                <a:gd name="connsiteX0" fmla="*/ -211 w 239359"/>
                <a:gd name="connsiteY0" fmla="*/ 247443 h 346607"/>
                <a:gd name="connsiteX1" fmla="*/ 239149 w 239359"/>
                <a:gd name="connsiteY1" fmla="*/ 346474 h 346607"/>
                <a:gd name="connsiteX2" fmla="*/ 239149 w 239359"/>
                <a:gd name="connsiteY2" fmla="*/ -134 h 346607"/>
                <a:gd name="connsiteX3" fmla="*/ -211 w 239359"/>
                <a:gd name="connsiteY3" fmla="*/ 98897 h 34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359" h="346607">
                  <a:moveTo>
                    <a:pt x="-211" y="247443"/>
                  </a:moveTo>
                  <a:cubicBezTo>
                    <a:pt x="98820" y="247443"/>
                    <a:pt x="214370" y="296980"/>
                    <a:pt x="239149" y="346474"/>
                  </a:cubicBezTo>
                  <a:lnTo>
                    <a:pt x="239149" y="-134"/>
                  </a:lnTo>
                  <a:cubicBezTo>
                    <a:pt x="214370" y="49382"/>
                    <a:pt x="98841" y="98897"/>
                    <a:pt x="-211" y="98897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8EC7EB40-129E-4004-9B66-5473A0C868F3}"/>
                </a:ext>
              </a:extLst>
            </p:cNvPr>
            <p:cNvSpPr/>
            <p:nvPr/>
          </p:nvSpPr>
          <p:spPr>
            <a:xfrm>
              <a:off x="8429265" y="3985329"/>
              <a:ext cx="57775" cy="2107"/>
            </a:xfrm>
            <a:custGeom>
              <a:avLst/>
              <a:gdLst>
                <a:gd name="connsiteX0" fmla="*/ 0 w 57775"/>
                <a:gd name="connsiteY0" fmla="*/ 0 h 2107"/>
                <a:gd name="connsiteX1" fmla="*/ 57775 w 57775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5" h="2107">
                  <a:moveTo>
                    <a:pt x="0" y="0"/>
                  </a:moveTo>
                  <a:lnTo>
                    <a:pt x="57775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912BE414-2523-4E7D-8A5A-F08432FBDCB4}"/>
                </a:ext>
              </a:extLst>
            </p:cNvPr>
            <p:cNvSpPr/>
            <p:nvPr/>
          </p:nvSpPr>
          <p:spPr>
            <a:xfrm>
              <a:off x="8429265" y="4034865"/>
              <a:ext cx="57775" cy="2107"/>
            </a:xfrm>
            <a:custGeom>
              <a:avLst/>
              <a:gdLst>
                <a:gd name="connsiteX0" fmla="*/ 0 w 57775"/>
                <a:gd name="connsiteY0" fmla="*/ 0 h 2107"/>
                <a:gd name="connsiteX1" fmla="*/ 57775 w 57775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775" h="2107">
                  <a:moveTo>
                    <a:pt x="0" y="0"/>
                  </a:moveTo>
                  <a:lnTo>
                    <a:pt x="57775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CD5200DA-7D78-4238-BA6A-E1474E4C77CD}"/>
                </a:ext>
              </a:extLst>
            </p:cNvPr>
            <p:cNvSpPr/>
            <p:nvPr/>
          </p:nvSpPr>
          <p:spPr>
            <a:xfrm>
              <a:off x="8841950" y="4010086"/>
              <a:ext cx="49515" cy="2107"/>
            </a:xfrm>
            <a:custGeom>
              <a:avLst/>
              <a:gdLst>
                <a:gd name="connsiteX0" fmla="*/ 0 w 49515"/>
                <a:gd name="connsiteY0" fmla="*/ 0 h 2107"/>
                <a:gd name="connsiteX1" fmla="*/ 49515 w 49515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15" h="2107">
                  <a:moveTo>
                    <a:pt x="0" y="0"/>
                  </a:moveTo>
                  <a:lnTo>
                    <a:pt x="49515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326CEDF-11CC-4B21-96BB-FFFC83B0EB0B}"/>
                </a:ext>
              </a:extLst>
            </p:cNvPr>
            <p:cNvSpPr/>
            <p:nvPr/>
          </p:nvSpPr>
          <p:spPr>
            <a:xfrm>
              <a:off x="8825431" y="3911055"/>
              <a:ext cx="33017" cy="33017"/>
            </a:xfrm>
            <a:custGeom>
              <a:avLst/>
              <a:gdLst>
                <a:gd name="connsiteX0" fmla="*/ 0 w 33017"/>
                <a:gd name="connsiteY0" fmla="*/ 33017 h 33017"/>
                <a:gd name="connsiteX1" fmla="*/ 33017 w 33017"/>
                <a:gd name="connsiteY1" fmla="*/ 0 h 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7" h="33017">
                  <a:moveTo>
                    <a:pt x="0" y="33017"/>
                  </a:moveTo>
                  <a:lnTo>
                    <a:pt x="33017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C729F80-D438-4DFD-BFD6-0BF90EB132B2}"/>
                </a:ext>
              </a:extLst>
            </p:cNvPr>
            <p:cNvSpPr/>
            <p:nvPr/>
          </p:nvSpPr>
          <p:spPr>
            <a:xfrm>
              <a:off x="8825431" y="4067882"/>
              <a:ext cx="33017" cy="32996"/>
            </a:xfrm>
            <a:custGeom>
              <a:avLst/>
              <a:gdLst>
                <a:gd name="connsiteX0" fmla="*/ 0 w 33017"/>
                <a:gd name="connsiteY0" fmla="*/ 0 h 32996"/>
                <a:gd name="connsiteX1" fmla="*/ 33017 w 33017"/>
                <a:gd name="connsiteY1" fmla="*/ 32996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7" h="32996">
                  <a:moveTo>
                    <a:pt x="0" y="0"/>
                  </a:moveTo>
                  <a:lnTo>
                    <a:pt x="33017" y="32996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692DADA3-8809-4689-B178-537EAC70EEAC}"/>
                </a:ext>
              </a:extLst>
            </p:cNvPr>
            <p:cNvSpPr/>
            <p:nvPr/>
          </p:nvSpPr>
          <p:spPr>
            <a:xfrm>
              <a:off x="8412767" y="4084381"/>
              <a:ext cx="154586" cy="264117"/>
            </a:xfrm>
            <a:custGeom>
              <a:avLst/>
              <a:gdLst>
                <a:gd name="connsiteX0" fmla="*/ 90561 w 154586"/>
                <a:gd name="connsiteY0" fmla="*/ -134 h 264117"/>
                <a:gd name="connsiteX1" fmla="*/ 153140 w 154586"/>
                <a:gd name="connsiteY1" fmla="*/ 222348 h 264117"/>
                <a:gd name="connsiteX2" fmla="*/ 130468 w 154586"/>
                <a:gd name="connsiteY2" fmla="*/ 262761 h 264117"/>
                <a:gd name="connsiteX3" fmla="*/ 121534 w 154586"/>
                <a:gd name="connsiteY3" fmla="*/ 263983 h 264117"/>
                <a:gd name="connsiteX4" fmla="*/ 121534 w 154586"/>
                <a:gd name="connsiteY4" fmla="*/ 263983 h 264117"/>
                <a:gd name="connsiteX5" fmla="*/ 90855 w 154586"/>
                <a:gd name="connsiteY5" fmla="*/ 242724 h 264117"/>
                <a:gd name="connsiteX6" fmla="*/ -211 w 154586"/>
                <a:gd name="connsiteY6" fmla="*/ -134 h 264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586" h="264117">
                  <a:moveTo>
                    <a:pt x="90561" y="-134"/>
                  </a:moveTo>
                  <a:lnTo>
                    <a:pt x="153140" y="222348"/>
                  </a:lnTo>
                  <a:cubicBezTo>
                    <a:pt x="158049" y="239774"/>
                    <a:pt x="147893" y="257852"/>
                    <a:pt x="130468" y="262761"/>
                  </a:cubicBezTo>
                  <a:cubicBezTo>
                    <a:pt x="127560" y="263583"/>
                    <a:pt x="124547" y="263983"/>
                    <a:pt x="121534" y="263983"/>
                  </a:cubicBezTo>
                  <a:lnTo>
                    <a:pt x="121534" y="263983"/>
                  </a:lnTo>
                  <a:cubicBezTo>
                    <a:pt x="107880" y="263983"/>
                    <a:pt x="95659" y="255513"/>
                    <a:pt x="90855" y="242724"/>
                  </a:cubicBezTo>
                  <a:lnTo>
                    <a:pt x="-211" y="-13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8BF9F04F-A65C-4E5D-8294-8C9925251BAA}"/>
                </a:ext>
              </a:extLst>
            </p:cNvPr>
            <p:cNvSpPr/>
            <p:nvPr/>
          </p:nvSpPr>
          <p:spPr>
            <a:xfrm>
              <a:off x="8520057" y="4086867"/>
              <a:ext cx="49515" cy="55288"/>
            </a:xfrm>
            <a:custGeom>
              <a:avLst/>
              <a:gdLst>
                <a:gd name="connsiteX0" fmla="*/ 49305 w 49515"/>
                <a:gd name="connsiteY0" fmla="*/ -134 h 55288"/>
                <a:gd name="connsiteX1" fmla="*/ 48925 w 49515"/>
                <a:gd name="connsiteY1" fmla="*/ 30797 h 55288"/>
                <a:gd name="connsiteX2" fmla="*/ 24568 w 49515"/>
                <a:gd name="connsiteY2" fmla="*/ 55155 h 55288"/>
                <a:gd name="connsiteX3" fmla="*/ 24547 w 49515"/>
                <a:gd name="connsiteY3" fmla="*/ 55155 h 55288"/>
                <a:gd name="connsiteX4" fmla="*/ -211 w 49515"/>
                <a:gd name="connsiteY4" fmla="*/ 55155 h 5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15" h="55288">
                  <a:moveTo>
                    <a:pt x="49305" y="-134"/>
                  </a:moveTo>
                  <a:lnTo>
                    <a:pt x="48925" y="30797"/>
                  </a:lnTo>
                  <a:cubicBezTo>
                    <a:pt x="48925" y="44240"/>
                    <a:pt x="38011" y="55155"/>
                    <a:pt x="24568" y="55155"/>
                  </a:cubicBezTo>
                  <a:cubicBezTo>
                    <a:pt x="24568" y="55155"/>
                    <a:pt x="24547" y="55155"/>
                    <a:pt x="24547" y="55155"/>
                  </a:cubicBezTo>
                  <a:lnTo>
                    <a:pt x="-211" y="55155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2" name="Freeform: Shape 1181">
            <a:extLst>
              <a:ext uri="{FF2B5EF4-FFF2-40B4-BE49-F238E27FC236}">
                <a16:creationId xmlns:a16="http://schemas.microsoft.com/office/drawing/2014/main" id="{8F17ACC9-4844-49D4-875C-B04FB27C34A1}"/>
              </a:ext>
            </a:extLst>
          </p:cNvPr>
          <p:cNvSpPr/>
          <p:nvPr/>
        </p:nvSpPr>
        <p:spPr>
          <a:xfrm rot="18900000">
            <a:off x="8787455" y="1718930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83" name="Graphic 4">
            <a:extLst>
              <a:ext uri="{FF2B5EF4-FFF2-40B4-BE49-F238E27FC236}">
                <a16:creationId xmlns:a16="http://schemas.microsoft.com/office/drawing/2014/main" id="{CF4D9494-496C-405D-B5AD-E071C4DA1E33}"/>
              </a:ext>
            </a:extLst>
          </p:cNvPr>
          <p:cNvGrpSpPr/>
          <p:nvPr/>
        </p:nvGrpSpPr>
        <p:grpSpPr>
          <a:xfrm>
            <a:off x="8867984" y="1707695"/>
            <a:ext cx="430305" cy="430305"/>
            <a:chOff x="8336092" y="1707704"/>
            <a:chExt cx="511736" cy="511736"/>
          </a:xfrm>
          <a:noFill/>
        </p:grpSpPr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E37F7310-4EDD-416F-A2E7-34E2C0650646}"/>
                </a:ext>
              </a:extLst>
            </p:cNvPr>
            <p:cNvSpPr/>
            <p:nvPr/>
          </p:nvSpPr>
          <p:spPr>
            <a:xfrm>
              <a:off x="8509438" y="1707704"/>
              <a:ext cx="2107" cy="173346"/>
            </a:xfrm>
            <a:custGeom>
              <a:avLst/>
              <a:gdLst>
                <a:gd name="connsiteX0" fmla="*/ 0 w 2107"/>
                <a:gd name="connsiteY0" fmla="*/ 173346 h 173346"/>
                <a:gd name="connsiteX1" fmla="*/ 0 w 2107"/>
                <a:gd name="connsiteY1" fmla="*/ 0 h 1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73346">
                  <a:moveTo>
                    <a:pt x="0" y="173346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978A1398-3687-4899-BAE6-AD54E65F31B6}"/>
                </a:ext>
              </a:extLst>
            </p:cNvPr>
            <p:cNvSpPr/>
            <p:nvPr/>
          </p:nvSpPr>
          <p:spPr>
            <a:xfrm>
              <a:off x="8336092" y="1881050"/>
              <a:ext cx="511736" cy="338390"/>
            </a:xfrm>
            <a:custGeom>
              <a:avLst/>
              <a:gdLst>
                <a:gd name="connsiteX0" fmla="*/ 0 w 511736"/>
                <a:gd name="connsiteY0" fmla="*/ 190518 h 338390"/>
                <a:gd name="connsiteX1" fmla="*/ 173346 w 511736"/>
                <a:gd name="connsiteY1" fmla="*/ 0 h 338390"/>
                <a:gd name="connsiteX2" fmla="*/ 511736 w 511736"/>
                <a:gd name="connsiteY2" fmla="*/ 338390 h 33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1736" h="338390">
                  <a:moveTo>
                    <a:pt x="0" y="190518"/>
                  </a:moveTo>
                  <a:lnTo>
                    <a:pt x="173346" y="0"/>
                  </a:lnTo>
                  <a:lnTo>
                    <a:pt x="511736" y="33839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08342A78-B56D-4343-98F2-C665DF5C6B33}"/>
                </a:ext>
              </a:extLst>
            </p:cNvPr>
            <p:cNvSpPr/>
            <p:nvPr/>
          </p:nvSpPr>
          <p:spPr>
            <a:xfrm>
              <a:off x="8649746" y="1939920"/>
              <a:ext cx="198082" cy="130952"/>
            </a:xfrm>
            <a:custGeom>
              <a:avLst/>
              <a:gdLst>
                <a:gd name="connsiteX0" fmla="*/ 0 w 198082"/>
                <a:gd name="connsiteY0" fmla="*/ 73725 h 130952"/>
                <a:gd name="connsiteX1" fmla="*/ 67046 w 198082"/>
                <a:gd name="connsiteY1" fmla="*/ 0 h 130952"/>
                <a:gd name="connsiteX2" fmla="*/ 198083 w 198082"/>
                <a:gd name="connsiteY2" fmla="*/ 130952 h 13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082" h="130952">
                  <a:moveTo>
                    <a:pt x="0" y="73725"/>
                  </a:moveTo>
                  <a:lnTo>
                    <a:pt x="67046" y="0"/>
                  </a:lnTo>
                  <a:lnTo>
                    <a:pt x="198083" y="130952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40C50B4D-77B0-4ED6-9733-8F054941596E}"/>
                </a:ext>
              </a:extLst>
            </p:cNvPr>
            <p:cNvSpPr/>
            <p:nvPr/>
          </p:nvSpPr>
          <p:spPr>
            <a:xfrm>
              <a:off x="8509438" y="1707704"/>
              <a:ext cx="107290" cy="66034"/>
            </a:xfrm>
            <a:custGeom>
              <a:avLst/>
              <a:gdLst>
                <a:gd name="connsiteX0" fmla="*/ 32996 w 107290"/>
                <a:gd name="connsiteY0" fmla="*/ 0 h 66034"/>
                <a:gd name="connsiteX1" fmla="*/ 107291 w 107290"/>
                <a:gd name="connsiteY1" fmla="*/ 0 h 66034"/>
                <a:gd name="connsiteX2" fmla="*/ 107291 w 107290"/>
                <a:gd name="connsiteY2" fmla="*/ 66035 h 66034"/>
                <a:gd name="connsiteX3" fmla="*/ 0 w 107290"/>
                <a:gd name="connsiteY3" fmla="*/ 66035 h 66034"/>
                <a:gd name="connsiteX4" fmla="*/ 0 w 107290"/>
                <a:gd name="connsiteY4" fmla="*/ 0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290" h="66034">
                  <a:moveTo>
                    <a:pt x="32996" y="0"/>
                  </a:moveTo>
                  <a:lnTo>
                    <a:pt x="107291" y="0"/>
                  </a:lnTo>
                  <a:lnTo>
                    <a:pt x="107291" y="66035"/>
                  </a:lnTo>
                  <a:lnTo>
                    <a:pt x="0" y="66035"/>
                  </a:lnTo>
                  <a:lnTo>
                    <a:pt x="0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3C7E04E6-52D7-4DFE-A80D-914A894C0403}"/>
                </a:ext>
              </a:extLst>
            </p:cNvPr>
            <p:cNvSpPr/>
            <p:nvPr/>
          </p:nvSpPr>
          <p:spPr>
            <a:xfrm>
              <a:off x="8393909" y="1938825"/>
              <a:ext cx="264117" cy="247703"/>
            </a:xfrm>
            <a:custGeom>
              <a:avLst/>
              <a:gdLst>
                <a:gd name="connsiteX0" fmla="*/ 115318 w 264117"/>
                <a:gd name="connsiteY0" fmla="*/ -134 h 247703"/>
                <a:gd name="connsiteX1" fmla="*/ 90560 w 264117"/>
                <a:gd name="connsiteY1" fmla="*/ 24687 h 247703"/>
                <a:gd name="connsiteX2" fmla="*/ 90560 w 264117"/>
                <a:gd name="connsiteY2" fmla="*/ 24687 h 247703"/>
                <a:gd name="connsiteX3" fmla="*/ 131837 w 264117"/>
                <a:gd name="connsiteY3" fmla="*/ 65985 h 247703"/>
                <a:gd name="connsiteX4" fmla="*/ 156616 w 264117"/>
                <a:gd name="connsiteY4" fmla="*/ 99002 h 247703"/>
                <a:gd name="connsiteX5" fmla="*/ 131837 w 264117"/>
                <a:gd name="connsiteY5" fmla="*/ 123760 h 247703"/>
                <a:gd name="connsiteX6" fmla="*/ 41045 w 264117"/>
                <a:gd name="connsiteY6" fmla="*/ 156777 h 247703"/>
                <a:gd name="connsiteX7" fmla="*/ -211 w 264117"/>
                <a:gd name="connsiteY7" fmla="*/ 206293 h 247703"/>
                <a:gd name="connsiteX8" fmla="*/ 41045 w 264117"/>
                <a:gd name="connsiteY8" fmla="*/ 247570 h 247703"/>
                <a:gd name="connsiteX9" fmla="*/ 263906 w 264117"/>
                <a:gd name="connsiteY9" fmla="*/ 247570 h 2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117" h="247703">
                  <a:moveTo>
                    <a:pt x="115318" y="-134"/>
                  </a:moveTo>
                  <a:lnTo>
                    <a:pt x="90560" y="24687"/>
                  </a:lnTo>
                  <a:lnTo>
                    <a:pt x="90560" y="24687"/>
                  </a:lnTo>
                  <a:lnTo>
                    <a:pt x="131837" y="65985"/>
                  </a:lnTo>
                  <a:cubicBezTo>
                    <a:pt x="148693" y="82294"/>
                    <a:pt x="156869" y="87055"/>
                    <a:pt x="156616" y="99002"/>
                  </a:cubicBezTo>
                  <a:cubicBezTo>
                    <a:pt x="156300" y="112677"/>
                    <a:pt x="148609" y="117312"/>
                    <a:pt x="131837" y="123760"/>
                  </a:cubicBezTo>
                  <a:lnTo>
                    <a:pt x="41045" y="156777"/>
                  </a:lnTo>
                  <a:cubicBezTo>
                    <a:pt x="16287" y="165016"/>
                    <a:pt x="-211" y="183495"/>
                    <a:pt x="-211" y="206293"/>
                  </a:cubicBezTo>
                  <a:cubicBezTo>
                    <a:pt x="-211" y="229080"/>
                    <a:pt x="18247" y="247557"/>
                    <a:pt x="41045" y="247570"/>
                  </a:cubicBezTo>
                  <a:lnTo>
                    <a:pt x="263906" y="24757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9" name="Freeform: Shape 1188">
            <a:extLst>
              <a:ext uri="{FF2B5EF4-FFF2-40B4-BE49-F238E27FC236}">
                <a16:creationId xmlns:a16="http://schemas.microsoft.com/office/drawing/2014/main" id="{42AB0A27-B209-4F7E-8FF2-FA653094FE48}"/>
              </a:ext>
            </a:extLst>
          </p:cNvPr>
          <p:cNvSpPr/>
          <p:nvPr/>
        </p:nvSpPr>
        <p:spPr>
          <a:xfrm rot="18900000">
            <a:off x="9487034" y="1718945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4 w 793848"/>
              <a:gd name="connsiteY1" fmla="*/ 484865 h 484998"/>
              <a:gd name="connsiteX2" fmla="*/ -210 w 793848"/>
              <a:gd name="connsiteY2" fmla="*/ 242365 h 484998"/>
              <a:gd name="connsiteX3" fmla="*/ 396714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5"/>
                  <a:pt x="396714" y="484865"/>
                </a:cubicBezTo>
                <a:cubicBezTo>
                  <a:pt x="177499" y="484865"/>
                  <a:pt x="-210" y="376294"/>
                  <a:pt x="-210" y="242365"/>
                </a:cubicBezTo>
                <a:cubicBezTo>
                  <a:pt x="-210" y="108437"/>
                  <a:pt x="177499" y="-134"/>
                  <a:pt x="396714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90" name="Graphic 4">
            <a:extLst>
              <a:ext uri="{FF2B5EF4-FFF2-40B4-BE49-F238E27FC236}">
                <a16:creationId xmlns:a16="http://schemas.microsoft.com/office/drawing/2014/main" id="{C38E1688-1A7A-4371-8D37-E3FDC0FD8C25}"/>
              </a:ext>
            </a:extLst>
          </p:cNvPr>
          <p:cNvGrpSpPr/>
          <p:nvPr/>
        </p:nvGrpSpPr>
        <p:grpSpPr>
          <a:xfrm>
            <a:off x="9612711" y="1707712"/>
            <a:ext cx="430193" cy="430389"/>
            <a:chOff x="9221750" y="1707725"/>
            <a:chExt cx="511603" cy="511836"/>
          </a:xfrm>
          <a:noFill/>
        </p:grpSpPr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C4A26363-82C2-45E3-8F95-1F67E51904C2}"/>
                </a:ext>
              </a:extLst>
            </p:cNvPr>
            <p:cNvSpPr/>
            <p:nvPr/>
          </p:nvSpPr>
          <p:spPr>
            <a:xfrm>
              <a:off x="9483691" y="1800540"/>
              <a:ext cx="156826" cy="156826"/>
            </a:xfrm>
            <a:custGeom>
              <a:avLst/>
              <a:gdLst>
                <a:gd name="connsiteX0" fmla="*/ 0 w 156826"/>
                <a:gd name="connsiteY0" fmla="*/ 156827 h 156826"/>
                <a:gd name="connsiteX1" fmla="*/ 156827 w 156826"/>
                <a:gd name="connsiteY1" fmla="*/ 0 h 15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826" h="156826">
                  <a:moveTo>
                    <a:pt x="0" y="156827"/>
                  </a:moveTo>
                  <a:lnTo>
                    <a:pt x="156827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686A0A37-CF3A-4BF9-BFB4-61DDF79DF514}"/>
                </a:ext>
              </a:extLst>
            </p:cNvPr>
            <p:cNvSpPr/>
            <p:nvPr/>
          </p:nvSpPr>
          <p:spPr>
            <a:xfrm>
              <a:off x="9452738" y="1938783"/>
              <a:ext cx="49515" cy="49557"/>
            </a:xfrm>
            <a:custGeom>
              <a:avLst/>
              <a:gdLst>
                <a:gd name="connsiteX0" fmla="*/ 12389 w 49515"/>
                <a:gd name="connsiteY0" fmla="*/ 0 h 49557"/>
                <a:gd name="connsiteX1" fmla="*/ 0 w 49515"/>
                <a:gd name="connsiteY1" fmla="*/ 49558 h 49557"/>
                <a:gd name="connsiteX2" fmla="*/ 49515 w 49515"/>
                <a:gd name="connsiteY2" fmla="*/ 37147 h 49557"/>
                <a:gd name="connsiteX3" fmla="*/ 12389 w 49515"/>
                <a:gd name="connsiteY3" fmla="*/ 0 h 4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5" h="49557">
                  <a:moveTo>
                    <a:pt x="12389" y="0"/>
                  </a:moveTo>
                  <a:lnTo>
                    <a:pt x="0" y="49558"/>
                  </a:lnTo>
                  <a:lnTo>
                    <a:pt x="49515" y="37147"/>
                  </a:lnTo>
                  <a:lnTo>
                    <a:pt x="12389" y="0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8E8F9569-61A4-45BC-A166-36F03F5CEA72}"/>
                </a:ext>
              </a:extLst>
            </p:cNvPr>
            <p:cNvSpPr/>
            <p:nvPr/>
          </p:nvSpPr>
          <p:spPr>
            <a:xfrm>
              <a:off x="9630286" y="1707725"/>
              <a:ext cx="59746" cy="92751"/>
            </a:xfrm>
            <a:custGeom>
              <a:avLst/>
              <a:gdLst>
                <a:gd name="connsiteX0" fmla="*/ 53362 w 59746"/>
                <a:gd name="connsiteY0" fmla="*/ -134 h 92751"/>
                <a:gd name="connsiteX1" fmla="*/ 3826 w 59746"/>
                <a:gd name="connsiteY1" fmla="*/ 49297 h 92751"/>
                <a:gd name="connsiteX2" fmla="*/ 10021 w 59746"/>
                <a:gd name="connsiteY2" fmla="*/ 92618 h 92751"/>
                <a:gd name="connsiteX3" fmla="*/ 59536 w 59746"/>
                <a:gd name="connsiteY3" fmla="*/ 43145 h 92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46" h="92751">
                  <a:moveTo>
                    <a:pt x="53362" y="-134"/>
                  </a:moveTo>
                  <a:lnTo>
                    <a:pt x="3826" y="49297"/>
                  </a:lnTo>
                  <a:cubicBezTo>
                    <a:pt x="3826" y="49297"/>
                    <a:pt x="-8543" y="74097"/>
                    <a:pt x="10021" y="92618"/>
                  </a:cubicBezTo>
                  <a:lnTo>
                    <a:pt x="59536" y="43145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E3E9EC10-F3CB-4019-A3D8-BE0C6EB2E514}"/>
                </a:ext>
              </a:extLst>
            </p:cNvPr>
            <p:cNvSpPr/>
            <p:nvPr/>
          </p:nvSpPr>
          <p:spPr>
            <a:xfrm>
              <a:off x="9640518" y="1751066"/>
              <a:ext cx="92836" cy="59722"/>
            </a:xfrm>
            <a:custGeom>
              <a:avLst/>
              <a:gdLst>
                <a:gd name="connsiteX0" fmla="*/ 49305 w 92836"/>
                <a:gd name="connsiteY0" fmla="*/ -134 h 59722"/>
                <a:gd name="connsiteX1" fmla="*/ -211 w 92836"/>
                <a:gd name="connsiteY1" fmla="*/ 49339 h 59722"/>
                <a:gd name="connsiteX2" fmla="*/ 43131 w 92836"/>
                <a:gd name="connsiteY2" fmla="*/ 55534 h 59722"/>
                <a:gd name="connsiteX3" fmla="*/ 92625 w 92836"/>
                <a:gd name="connsiteY3" fmla="*/ 6019 h 5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836" h="59722">
                  <a:moveTo>
                    <a:pt x="49305" y="-134"/>
                  </a:moveTo>
                  <a:lnTo>
                    <a:pt x="-211" y="49339"/>
                  </a:lnTo>
                  <a:cubicBezTo>
                    <a:pt x="18373" y="67945"/>
                    <a:pt x="43131" y="55534"/>
                    <a:pt x="43131" y="55534"/>
                  </a:cubicBezTo>
                  <a:lnTo>
                    <a:pt x="92625" y="6019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2F5E5F8B-7B55-4B55-BB5C-6D5C2ACFC776}"/>
                </a:ext>
              </a:extLst>
            </p:cNvPr>
            <p:cNvSpPr/>
            <p:nvPr/>
          </p:nvSpPr>
          <p:spPr>
            <a:xfrm>
              <a:off x="9599430" y="2166933"/>
              <a:ext cx="43131" cy="52486"/>
            </a:xfrm>
            <a:custGeom>
              <a:avLst/>
              <a:gdLst>
                <a:gd name="connsiteX0" fmla="*/ 0 w 43131"/>
                <a:gd name="connsiteY0" fmla="*/ 0 h 52486"/>
                <a:gd name="connsiteX1" fmla="*/ 43131 w 43131"/>
                <a:gd name="connsiteY1" fmla="*/ 52486 h 5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31" h="52486">
                  <a:moveTo>
                    <a:pt x="0" y="0"/>
                  </a:moveTo>
                  <a:lnTo>
                    <a:pt x="43131" y="52486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039170D-1684-4A5F-94BC-B24161B23710}"/>
                </a:ext>
              </a:extLst>
            </p:cNvPr>
            <p:cNvSpPr/>
            <p:nvPr/>
          </p:nvSpPr>
          <p:spPr>
            <a:xfrm>
              <a:off x="9262915" y="2166912"/>
              <a:ext cx="43110" cy="52507"/>
            </a:xfrm>
            <a:custGeom>
              <a:avLst/>
              <a:gdLst>
                <a:gd name="connsiteX0" fmla="*/ 0 w 43110"/>
                <a:gd name="connsiteY0" fmla="*/ 52507 h 52507"/>
                <a:gd name="connsiteX1" fmla="*/ 43110 w 43110"/>
                <a:gd name="connsiteY1" fmla="*/ 0 h 5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10" h="52507">
                  <a:moveTo>
                    <a:pt x="0" y="52507"/>
                  </a:moveTo>
                  <a:lnTo>
                    <a:pt x="4311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07A64C56-2B3B-464C-8C42-42269431C40B}"/>
                </a:ext>
              </a:extLst>
            </p:cNvPr>
            <p:cNvSpPr/>
            <p:nvPr/>
          </p:nvSpPr>
          <p:spPr>
            <a:xfrm>
              <a:off x="9221750" y="1757333"/>
              <a:ext cx="462217" cy="462227"/>
            </a:xfrm>
            <a:custGeom>
              <a:avLst/>
              <a:gdLst>
                <a:gd name="connsiteX0" fmla="*/ 369146 w 462217"/>
                <a:gd name="connsiteY0" fmla="*/ 45791 h 462227"/>
                <a:gd name="connsiteX1" fmla="*/ 45716 w 462217"/>
                <a:gd name="connsiteY1" fmla="*/ 92733 h 462227"/>
                <a:gd name="connsiteX2" fmla="*/ 92661 w 462217"/>
                <a:gd name="connsiteY2" fmla="*/ 416168 h 462227"/>
                <a:gd name="connsiteX3" fmla="*/ 416091 w 462217"/>
                <a:gd name="connsiteY3" fmla="*/ 369227 h 462227"/>
                <a:gd name="connsiteX4" fmla="*/ 415838 w 462217"/>
                <a:gd name="connsiteY4" fmla="*/ 92398 h 46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17" h="462227">
                  <a:moveTo>
                    <a:pt x="369146" y="45791"/>
                  </a:moveTo>
                  <a:cubicBezTo>
                    <a:pt x="266871" y="-30560"/>
                    <a:pt x="122054" y="-9544"/>
                    <a:pt x="45716" y="92733"/>
                  </a:cubicBezTo>
                  <a:cubicBezTo>
                    <a:pt x="-30643" y="195009"/>
                    <a:pt x="-9615" y="339817"/>
                    <a:pt x="92661" y="416168"/>
                  </a:cubicBezTo>
                  <a:cubicBezTo>
                    <a:pt x="194937" y="492521"/>
                    <a:pt x="339732" y="471503"/>
                    <a:pt x="416091" y="369227"/>
                  </a:cubicBezTo>
                  <a:cubicBezTo>
                    <a:pt x="477406" y="287104"/>
                    <a:pt x="477301" y="174411"/>
                    <a:pt x="415838" y="92398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D07B310-2D79-4832-9149-9FD5D44E94FA}"/>
                </a:ext>
              </a:extLst>
            </p:cNvPr>
            <p:cNvSpPr/>
            <p:nvPr/>
          </p:nvSpPr>
          <p:spPr>
            <a:xfrm>
              <a:off x="9411987" y="1956629"/>
              <a:ext cx="72483" cy="72465"/>
            </a:xfrm>
            <a:custGeom>
              <a:avLst/>
              <a:gdLst>
                <a:gd name="connsiteX0" fmla="*/ 14456 w 72483"/>
                <a:gd name="connsiteY0" fmla="*/ -134 h 72465"/>
                <a:gd name="connsiteX1" fmla="*/ 11358 w 72483"/>
                <a:gd name="connsiteY1" fmla="*/ 2395 h 72465"/>
                <a:gd name="connsiteX2" fmla="*/ 12412 w 72483"/>
                <a:gd name="connsiteY2" fmla="*/ 60760 h 72465"/>
                <a:gd name="connsiteX3" fmla="*/ 69723 w 72483"/>
                <a:gd name="connsiteY3" fmla="*/ 60760 h 72465"/>
                <a:gd name="connsiteX4" fmla="*/ 72273 w 72483"/>
                <a:gd name="connsiteY4" fmla="*/ 57662 h 7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83" h="72465">
                  <a:moveTo>
                    <a:pt x="14456" y="-134"/>
                  </a:moveTo>
                  <a:cubicBezTo>
                    <a:pt x="13381" y="654"/>
                    <a:pt x="12349" y="1499"/>
                    <a:pt x="11358" y="2395"/>
                  </a:cubicBezTo>
                  <a:cubicBezTo>
                    <a:pt x="-4466" y="18800"/>
                    <a:pt x="-4002" y="44932"/>
                    <a:pt x="12412" y="60760"/>
                  </a:cubicBezTo>
                  <a:cubicBezTo>
                    <a:pt x="28404" y="76189"/>
                    <a:pt x="53731" y="76189"/>
                    <a:pt x="69723" y="60760"/>
                  </a:cubicBezTo>
                  <a:cubicBezTo>
                    <a:pt x="70630" y="59771"/>
                    <a:pt x="71472" y="58737"/>
                    <a:pt x="72273" y="57662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BD1CF866-42CF-44A0-9D1E-C19F4B6070A0}"/>
                </a:ext>
              </a:extLst>
            </p:cNvPr>
            <p:cNvSpPr/>
            <p:nvPr/>
          </p:nvSpPr>
          <p:spPr>
            <a:xfrm>
              <a:off x="9353633" y="1889361"/>
              <a:ext cx="198075" cy="198107"/>
            </a:xfrm>
            <a:custGeom>
              <a:avLst/>
              <a:gdLst>
                <a:gd name="connsiteX0" fmla="*/ 141499 w 198075"/>
                <a:gd name="connsiteY0" fmla="*/ 9549 h 198107"/>
                <a:gd name="connsiteX1" fmla="*/ 9471 w 198075"/>
                <a:gd name="connsiteY1" fmla="*/ 56260 h 198107"/>
                <a:gd name="connsiteX2" fmla="*/ 56185 w 198075"/>
                <a:gd name="connsiteY2" fmla="*/ 188291 h 198107"/>
                <a:gd name="connsiteX3" fmla="*/ 188212 w 198075"/>
                <a:gd name="connsiteY3" fmla="*/ 141580 h 198107"/>
                <a:gd name="connsiteX4" fmla="*/ 188190 w 198075"/>
                <a:gd name="connsiteY4" fmla="*/ 56220 h 1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75" h="198107">
                  <a:moveTo>
                    <a:pt x="141499" y="9549"/>
                  </a:moveTo>
                  <a:cubicBezTo>
                    <a:pt x="92130" y="-14012"/>
                    <a:pt x="33028" y="6902"/>
                    <a:pt x="9471" y="56260"/>
                  </a:cubicBezTo>
                  <a:cubicBezTo>
                    <a:pt x="-14085" y="105619"/>
                    <a:pt x="6816" y="164730"/>
                    <a:pt x="56185" y="188291"/>
                  </a:cubicBezTo>
                  <a:cubicBezTo>
                    <a:pt x="105531" y="211852"/>
                    <a:pt x="164655" y="190937"/>
                    <a:pt x="188212" y="141580"/>
                  </a:cubicBezTo>
                  <a:cubicBezTo>
                    <a:pt x="201086" y="114585"/>
                    <a:pt x="201086" y="83211"/>
                    <a:pt x="188190" y="56220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1D5FBE68-D28B-4F37-B005-3F5CE994E01B}"/>
                </a:ext>
              </a:extLst>
            </p:cNvPr>
            <p:cNvSpPr/>
            <p:nvPr/>
          </p:nvSpPr>
          <p:spPr>
            <a:xfrm>
              <a:off x="9287623" y="1823220"/>
              <a:ext cx="330201" cy="330209"/>
            </a:xfrm>
            <a:custGeom>
              <a:avLst/>
              <a:gdLst>
                <a:gd name="connsiteX0" fmla="*/ 255929 w 330201"/>
                <a:gd name="connsiteY0" fmla="*/ 27249 h 330209"/>
                <a:gd name="connsiteX1" fmla="*/ 27167 w 330201"/>
                <a:gd name="connsiteY1" fmla="*/ 73941 h 330209"/>
                <a:gd name="connsiteX2" fmla="*/ 73859 w 330201"/>
                <a:gd name="connsiteY2" fmla="*/ 302692 h 330209"/>
                <a:gd name="connsiteX3" fmla="*/ 302621 w 330201"/>
                <a:gd name="connsiteY3" fmla="*/ 256000 h 330209"/>
                <a:gd name="connsiteX4" fmla="*/ 302621 w 330201"/>
                <a:gd name="connsiteY4" fmla="*/ 73941 h 33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1" h="330209">
                  <a:moveTo>
                    <a:pt x="255929" y="27249"/>
                  </a:moveTo>
                  <a:cubicBezTo>
                    <a:pt x="179864" y="-23025"/>
                    <a:pt x="77442" y="-2121"/>
                    <a:pt x="27167" y="73941"/>
                  </a:cubicBezTo>
                  <a:cubicBezTo>
                    <a:pt x="-23106" y="150003"/>
                    <a:pt x="-2184" y="252418"/>
                    <a:pt x="73859" y="302692"/>
                  </a:cubicBezTo>
                  <a:cubicBezTo>
                    <a:pt x="149924" y="352966"/>
                    <a:pt x="252347" y="332062"/>
                    <a:pt x="302621" y="256000"/>
                  </a:cubicBezTo>
                  <a:cubicBezTo>
                    <a:pt x="339115" y="200798"/>
                    <a:pt x="339115" y="129144"/>
                    <a:pt x="302621" y="73941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01" name="Freeform: Shape 1200">
            <a:extLst>
              <a:ext uri="{FF2B5EF4-FFF2-40B4-BE49-F238E27FC236}">
                <a16:creationId xmlns:a16="http://schemas.microsoft.com/office/drawing/2014/main" id="{7DC36959-69D7-4870-BB3D-CA10B427AC97}"/>
              </a:ext>
            </a:extLst>
          </p:cNvPr>
          <p:cNvSpPr/>
          <p:nvPr/>
        </p:nvSpPr>
        <p:spPr>
          <a:xfrm rot="18900000">
            <a:off x="9487023" y="3492902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4 w 793848"/>
              <a:gd name="connsiteY1" fmla="*/ 484864 h 484998"/>
              <a:gd name="connsiteX2" fmla="*/ -210 w 793848"/>
              <a:gd name="connsiteY2" fmla="*/ 242365 h 484998"/>
              <a:gd name="connsiteX3" fmla="*/ 396714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4"/>
                  <a:pt x="396714" y="484864"/>
                </a:cubicBezTo>
                <a:cubicBezTo>
                  <a:pt x="177499" y="484864"/>
                  <a:pt x="-210" y="376294"/>
                  <a:pt x="-210" y="242365"/>
                </a:cubicBezTo>
                <a:cubicBezTo>
                  <a:pt x="-210" y="108437"/>
                  <a:pt x="177499" y="-134"/>
                  <a:pt x="396714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02" name="Graphic 4">
            <a:extLst>
              <a:ext uri="{FF2B5EF4-FFF2-40B4-BE49-F238E27FC236}">
                <a16:creationId xmlns:a16="http://schemas.microsoft.com/office/drawing/2014/main" id="{2F806CF2-9354-4C61-BCA0-146A2696605A}"/>
              </a:ext>
            </a:extLst>
          </p:cNvPr>
          <p:cNvGrpSpPr/>
          <p:nvPr/>
        </p:nvGrpSpPr>
        <p:grpSpPr>
          <a:xfrm>
            <a:off x="9609215" y="3497962"/>
            <a:ext cx="430305" cy="430305"/>
            <a:chOff x="9217593" y="3836761"/>
            <a:chExt cx="511736" cy="511736"/>
          </a:xfrm>
          <a:noFill/>
        </p:grpSpPr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3348E23-3360-4ABD-A70C-AAB8F9B9FCAE}"/>
                </a:ext>
              </a:extLst>
            </p:cNvPr>
            <p:cNvSpPr/>
            <p:nvPr/>
          </p:nvSpPr>
          <p:spPr>
            <a:xfrm>
              <a:off x="9423935" y="4043104"/>
              <a:ext cx="99051" cy="49536"/>
            </a:xfrm>
            <a:custGeom>
              <a:avLst/>
              <a:gdLst>
                <a:gd name="connsiteX0" fmla="*/ 0 w 99051"/>
                <a:gd name="connsiteY0" fmla="*/ 24779 h 49536"/>
                <a:gd name="connsiteX1" fmla="*/ 49537 w 99051"/>
                <a:gd name="connsiteY1" fmla="*/ 0 h 49536"/>
                <a:gd name="connsiteX2" fmla="*/ 99052 w 99051"/>
                <a:gd name="connsiteY2" fmla="*/ 24779 h 49536"/>
                <a:gd name="connsiteX3" fmla="*/ 49537 w 99051"/>
                <a:gd name="connsiteY3" fmla="*/ 49536 h 49536"/>
                <a:gd name="connsiteX4" fmla="*/ 0 w 99051"/>
                <a:gd name="connsiteY4" fmla="*/ 24779 h 4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51" h="49536">
                  <a:moveTo>
                    <a:pt x="0" y="24779"/>
                  </a:moveTo>
                  <a:lnTo>
                    <a:pt x="49537" y="0"/>
                  </a:lnTo>
                  <a:lnTo>
                    <a:pt x="99052" y="24779"/>
                  </a:lnTo>
                  <a:lnTo>
                    <a:pt x="49537" y="49536"/>
                  </a:lnTo>
                  <a:lnTo>
                    <a:pt x="0" y="24779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FE2FA58E-90A1-411A-A28E-CFE63B6512F9}"/>
                </a:ext>
              </a:extLst>
            </p:cNvPr>
            <p:cNvSpPr/>
            <p:nvPr/>
          </p:nvSpPr>
          <p:spPr>
            <a:xfrm>
              <a:off x="9556004" y="4043104"/>
              <a:ext cx="99051" cy="49515"/>
            </a:xfrm>
            <a:custGeom>
              <a:avLst/>
              <a:gdLst>
                <a:gd name="connsiteX0" fmla="*/ 0 w 99051"/>
                <a:gd name="connsiteY0" fmla="*/ 0 h 49515"/>
                <a:gd name="connsiteX1" fmla="*/ 99052 w 99051"/>
                <a:gd name="connsiteY1" fmla="*/ 0 h 49515"/>
                <a:gd name="connsiteX2" fmla="*/ 99052 w 99051"/>
                <a:gd name="connsiteY2" fmla="*/ 49516 h 49515"/>
                <a:gd name="connsiteX3" fmla="*/ 0 w 99051"/>
                <a:gd name="connsiteY3" fmla="*/ 49516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1" h="49515">
                  <a:moveTo>
                    <a:pt x="0" y="0"/>
                  </a:moveTo>
                  <a:lnTo>
                    <a:pt x="99052" y="0"/>
                  </a:lnTo>
                  <a:lnTo>
                    <a:pt x="99052" y="49516"/>
                  </a:lnTo>
                  <a:lnTo>
                    <a:pt x="0" y="49516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690159E8-98D9-440B-B2D1-498C1F92F4D9}"/>
                </a:ext>
              </a:extLst>
            </p:cNvPr>
            <p:cNvSpPr/>
            <p:nvPr/>
          </p:nvSpPr>
          <p:spPr>
            <a:xfrm>
              <a:off x="9291887" y="4043104"/>
              <a:ext cx="99051" cy="49515"/>
            </a:xfrm>
            <a:custGeom>
              <a:avLst/>
              <a:gdLst>
                <a:gd name="connsiteX0" fmla="*/ 0 w 99051"/>
                <a:gd name="connsiteY0" fmla="*/ 0 h 49515"/>
                <a:gd name="connsiteX1" fmla="*/ 99052 w 99051"/>
                <a:gd name="connsiteY1" fmla="*/ 0 h 49515"/>
                <a:gd name="connsiteX2" fmla="*/ 99052 w 99051"/>
                <a:gd name="connsiteY2" fmla="*/ 49516 h 49515"/>
                <a:gd name="connsiteX3" fmla="*/ 0 w 99051"/>
                <a:gd name="connsiteY3" fmla="*/ 49516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1" h="49515">
                  <a:moveTo>
                    <a:pt x="0" y="0"/>
                  </a:moveTo>
                  <a:lnTo>
                    <a:pt x="99052" y="0"/>
                  </a:lnTo>
                  <a:lnTo>
                    <a:pt x="99052" y="49516"/>
                  </a:lnTo>
                  <a:lnTo>
                    <a:pt x="0" y="49516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4A8BD2EA-555E-4DB3-A690-D48508F8BF1B}"/>
                </a:ext>
              </a:extLst>
            </p:cNvPr>
            <p:cNvSpPr/>
            <p:nvPr/>
          </p:nvSpPr>
          <p:spPr>
            <a:xfrm>
              <a:off x="9423956" y="3919315"/>
              <a:ext cx="99030" cy="49515"/>
            </a:xfrm>
            <a:custGeom>
              <a:avLst/>
              <a:gdLst>
                <a:gd name="connsiteX0" fmla="*/ 74062 w 99030"/>
                <a:gd name="connsiteY0" fmla="*/ 49382 h 49515"/>
                <a:gd name="connsiteX1" fmla="*/ 24547 w 99030"/>
                <a:gd name="connsiteY1" fmla="*/ 49382 h 49515"/>
                <a:gd name="connsiteX2" fmla="*/ -211 w 99030"/>
                <a:gd name="connsiteY2" fmla="*/ 24624 h 49515"/>
                <a:gd name="connsiteX3" fmla="*/ -211 w 99030"/>
                <a:gd name="connsiteY3" fmla="*/ 24624 h 49515"/>
                <a:gd name="connsiteX4" fmla="*/ 24547 w 99030"/>
                <a:gd name="connsiteY4" fmla="*/ -134 h 49515"/>
                <a:gd name="connsiteX5" fmla="*/ 74062 w 99030"/>
                <a:gd name="connsiteY5" fmla="*/ -134 h 49515"/>
                <a:gd name="connsiteX6" fmla="*/ 98820 w 99030"/>
                <a:gd name="connsiteY6" fmla="*/ 24624 h 49515"/>
                <a:gd name="connsiteX7" fmla="*/ 98820 w 99030"/>
                <a:gd name="connsiteY7" fmla="*/ 24624 h 49515"/>
                <a:gd name="connsiteX8" fmla="*/ 74062 w 99030"/>
                <a:gd name="connsiteY8" fmla="*/ 49382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30" h="49515">
                  <a:moveTo>
                    <a:pt x="74062" y="49382"/>
                  </a:moveTo>
                  <a:lnTo>
                    <a:pt x="24547" y="49382"/>
                  </a:lnTo>
                  <a:cubicBezTo>
                    <a:pt x="10872" y="49382"/>
                    <a:pt x="-211" y="38299"/>
                    <a:pt x="-211" y="24624"/>
                  </a:cubicBezTo>
                  <a:lnTo>
                    <a:pt x="-211" y="24624"/>
                  </a:lnTo>
                  <a:cubicBezTo>
                    <a:pt x="-211" y="10949"/>
                    <a:pt x="10872" y="-134"/>
                    <a:pt x="24547" y="-134"/>
                  </a:cubicBezTo>
                  <a:lnTo>
                    <a:pt x="74062" y="-134"/>
                  </a:lnTo>
                  <a:cubicBezTo>
                    <a:pt x="87737" y="-134"/>
                    <a:pt x="98820" y="10949"/>
                    <a:pt x="98820" y="24624"/>
                  </a:cubicBezTo>
                  <a:lnTo>
                    <a:pt x="98820" y="24624"/>
                  </a:lnTo>
                  <a:cubicBezTo>
                    <a:pt x="98820" y="38299"/>
                    <a:pt x="87737" y="49382"/>
                    <a:pt x="74062" y="49382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815B6BD7-DA63-48F9-A167-2D38AA5AC914}"/>
                </a:ext>
              </a:extLst>
            </p:cNvPr>
            <p:cNvSpPr/>
            <p:nvPr/>
          </p:nvSpPr>
          <p:spPr>
            <a:xfrm>
              <a:off x="9423956" y="4166934"/>
              <a:ext cx="99030" cy="49515"/>
            </a:xfrm>
            <a:custGeom>
              <a:avLst/>
              <a:gdLst>
                <a:gd name="connsiteX0" fmla="*/ 74062 w 99030"/>
                <a:gd name="connsiteY0" fmla="*/ 49382 h 49515"/>
                <a:gd name="connsiteX1" fmla="*/ 24547 w 99030"/>
                <a:gd name="connsiteY1" fmla="*/ 49382 h 49515"/>
                <a:gd name="connsiteX2" fmla="*/ -211 w 99030"/>
                <a:gd name="connsiteY2" fmla="*/ 24624 h 49515"/>
                <a:gd name="connsiteX3" fmla="*/ -211 w 99030"/>
                <a:gd name="connsiteY3" fmla="*/ 24624 h 49515"/>
                <a:gd name="connsiteX4" fmla="*/ 24547 w 99030"/>
                <a:gd name="connsiteY4" fmla="*/ -134 h 49515"/>
                <a:gd name="connsiteX5" fmla="*/ 74062 w 99030"/>
                <a:gd name="connsiteY5" fmla="*/ -134 h 49515"/>
                <a:gd name="connsiteX6" fmla="*/ 98820 w 99030"/>
                <a:gd name="connsiteY6" fmla="*/ 24624 h 49515"/>
                <a:gd name="connsiteX7" fmla="*/ 98820 w 99030"/>
                <a:gd name="connsiteY7" fmla="*/ 24624 h 49515"/>
                <a:gd name="connsiteX8" fmla="*/ 74062 w 99030"/>
                <a:gd name="connsiteY8" fmla="*/ 49382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030" h="49515">
                  <a:moveTo>
                    <a:pt x="74062" y="49382"/>
                  </a:moveTo>
                  <a:lnTo>
                    <a:pt x="24547" y="49382"/>
                  </a:lnTo>
                  <a:cubicBezTo>
                    <a:pt x="10872" y="49382"/>
                    <a:pt x="-211" y="38299"/>
                    <a:pt x="-211" y="24624"/>
                  </a:cubicBezTo>
                  <a:lnTo>
                    <a:pt x="-211" y="24624"/>
                  </a:lnTo>
                  <a:cubicBezTo>
                    <a:pt x="-211" y="10949"/>
                    <a:pt x="10872" y="-134"/>
                    <a:pt x="24547" y="-134"/>
                  </a:cubicBezTo>
                  <a:lnTo>
                    <a:pt x="74062" y="-134"/>
                  </a:lnTo>
                  <a:cubicBezTo>
                    <a:pt x="87737" y="-134"/>
                    <a:pt x="98820" y="10949"/>
                    <a:pt x="98820" y="24624"/>
                  </a:cubicBezTo>
                  <a:lnTo>
                    <a:pt x="98820" y="24624"/>
                  </a:lnTo>
                  <a:cubicBezTo>
                    <a:pt x="98820" y="38299"/>
                    <a:pt x="87737" y="49382"/>
                    <a:pt x="74062" y="49382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68660C95-2829-484D-9AC2-72FD37C8B9AC}"/>
                </a:ext>
              </a:extLst>
            </p:cNvPr>
            <p:cNvSpPr/>
            <p:nvPr/>
          </p:nvSpPr>
          <p:spPr>
            <a:xfrm>
              <a:off x="9473472" y="4125657"/>
              <a:ext cx="2107" cy="41255"/>
            </a:xfrm>
            <a:custGeom>
              <a:avLst/>
              <a:gdLst>
                <a:gd name="connsiteX0" fmla="*/ 0 w 2107"/>
                <a:gd name="connsiteY0" fmla="*/ 0 h 41255"/>
                <a:gd name="connsiteX1" fmla="*/ 0 w 2107"/>
                <a:gd name="connsiteY1" fmla="*/ 41256 h 4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41255">
                  <a:moveTo>
                    <a:pt x="0" y="0"/>
                  </a:moveTo>
                  <a:lnTo>
                    <a:pt x="0" y="41256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9602C19B-4878-48E8-8382-A7C44D3B73CA}"/>
                </a:ext>
              </a:extLst>
            </p:cNvPr>
            <p:cNvSpPr/>
            <p:nvPr/>
          </p:nvSpPr>
          <p:spPr>
            <a:xfrm>
              <a:off x="9522987" y="4125657"/>
              <a:ext cx="82532" cy="66013"/>
            </a:xfrm>
            <a:custGeom>
              <a:avLst/>
              <a:gdLst>
                <a:gd name="connsiteX0" fmla="*/ 82533 w 82532"/>
                <a:gd name="connsiteY0" fmla="*/ 0 h 66013"/>
                <a:gd name="connsiteX1" fmla="*/ 82533 w 82532"/>
                <a:gd name="connsiteY1" fmla="*/ 66013 h 66013"/>
                <a:gd name="connsiteX2" fmla="*/ 0 w 82532"/>
                <a:gd name="connsiteY2" fmla="*/ 66013 h 6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32" h="66013">
                  <a:moveTo>
                    <a:pt x="82533" y="0"/>
                  </a:moveTo>
                  <a:lnTo>
                    <a:pt x="82533" y="66013"/>
                  </a:lnTo>
                  <a:lnTo>
                    <a:pt x="0" y="66013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DA634828-FA19-4B5C-BE20-A14AB75EDD75}"/>
                </a:ext>
              </a:extLst>
            </p:cNvPr>
            <p:cNvSpPr/>
            <p:nvPr/>
          </p:nvSpPr>
          <p:spPr>
            <a:xfrm>
              <a:off x="9341402" y="3944073"/>
              <a:ext cx="82533" cy="66013"/>
            </a:xfrm>
            <a:custGeom>
              <a:avLst/>
              <a:gdLst>
                <a:gd name="connsiteX0" fmla="*/ 0 w 82533"/>
                <a:gd name="connsiteY0" fmla="*/ 66013 h 66013"/>
                <a:gd name="connsiteX1" fmla="*/ 0 w 82533"/>
                <a:gd name="connsiteY1" fmla="*/ 0 h 66013"/>
                <a:gd name="connsiteX2" fmla="*/ 82533 w 82533"/>
                <a:gd name="connsiteY2" fmla="*/ 0 h 6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33" h="66013">
                  <a:moveTo>
                    <a:pt x="0" y="66013"/>
                  </a:moveTo>
                  <a:lnTo>
                    <a:pt x="0" y="0"/>
                  </a:lnTo>
                  <a:lnTo>
                    <a:pt x="82533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44BD2406-9927-4BA1-B23F-D068159850A5}"/>
                </a:ext>
              </a:extLst>
            </p:cNvPr>
            <p:cNvSpPr/>
            <p:nvPr/>
          </p:nvSpPr>
          <p:spPr>
            <a:xfrm>
              <a:off x="9473472" y="4001848"/>
              <a:ext cx="2107" cy="41255"/>
            </a:xfrm>
            <a:custGeom>
              <a:avLst/>
              <a:gdLst>
                <a:gd name="connsiteX0" fmla="*/ 0 w 2107"/>
                <a:gd name="connsiteY0" fmla="*/ 0 h 41255"/>
                <a:gd name="connsiteX1" fmla="*/ 0 w 2107"/>
                <a:gd name="connsiteY1" fmla="*/ 41256 h 4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41255">
                  <a:moveTo>
                    <a:pt x="0" y="0"/>
                  </a:moveTo>
                  <a:lnTo>
                    <a:pt x="0" y="41256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88BC4AFE-65C4-4A73-8B40-2A949534B934}"/>
                </a:ext>
              </a:extLst>
            </p:cNvPr>
            <p:cNvSpPr/>
            <p:nvPr/>
          </p:nvSpPr>
          <p:spPr>
            <a:xfrm>
              <a:off x="9217593" y="3836761"/>
              <a:ext cx="511736" cy="49515"/>
            </a:xfrm>
            <a:custGeom>
              <a:avLst/>
              <a:gdLst>
                <a:gd name="connsiteX0" fmla="*/ 495238 w 511736"/>
                <a:gd name="connsiteY0" fmla="*/ 0 h 49515"/>
                <a:gd name="connsiteX1" fmla="*/ 511737 w 511736"/>
                <a:gd name="connsiteY1" fmla="*/ 0 h 49515"/>
                <a:gd name="connsiteX2" fmla="*/ 511737 w 511736"/>
                <a:gd name="connsiteY2" fmla="*/ 49515 h 49515"/>
                <a:gd name="connsiteX3" fmla="*/ 495238 w 511736"/>
                <a:gd name="connsiteY3" fmla="*/ 49515 h 49515"/>
                <a:gd name="connsiteX4" fmla="*/ 16498 w 511736"/>
                <a:gd name="connsiteY4" fmla="*/ 49515 h 49515"/>
                <a:gd name="connsiteX5" fmla="*/ 0 w 511736"/>
                <a:gd name="connsiteY5" fmla="*/ 49515 h 49515"/>
                <a:gd name="connsiteX6" fmla="*/ 0 w 511736"/>
                <a:gd name="connsiteY6" fmla="*/ 0 h 49515"/>
                <a:gd name="connsiteX7" fmla="*/ 16498 w 511736"/>
                <a:gd name="connsiteY7" fmla="*/ 0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736" h="49515">
                  <a:moveTo>
                    <a:pt x="495238" y="0"/>
                  </a:moveTo>
                  <a:cubicBezTo>
                    <a:pt x="504350" y="0"/>
                    <a:pt x="511737" y="0"/>
                    <a:pt x="511737" y="0"/>
                  </a:cubicBezTo>
                  <a:lnTo>
                    <a:pt x="511737" y="49515"/>
                  </a:lnTo>
                  <a:cubicBezTo>
                    <a:pt x="511737" y="49515"/>
                    <a:pt x="504350" y="49515"/>
                    <a:pt x="495238" y="49515"/>
                  </a:cubicBezTo>
                  <a:lnTo>
                    <a:pt x="16498" y="49515"/>
                  </a:lnTo>
                  <a:cubicBezTo>
                    <a:pt x="7386" y="49515"/>
                    <a:pt x="0" y="49515"/>
                    <a:pt x="0" y="49515"/>
                  </a:cubicBezTo>
                  <a:lnTo>
                    <a:pt x="0" y="0"/>
                  </a:lnTo>
                  <a:cubicBezTo>
                    <a:pt x="0" y="0"/>
                    <a:pt x="7386" y="0"/>
                    <a:pt x="16498" y="0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4CEEC55A-E036-4EB7-96EC-9A2BC729BA56}"/>
                </a:ext>
              </a:extLst>
            </p:cNvPr>
            <p:cNvSpPr/>
            <p:nvPr/>
          </p:nvSpPr>
          <p:spPr>
            <a:xfrm>
              <a:off x="9242372" y="3886298"/>
              <a:ext cx="462200" cy="363169"/>
            </a:xfrm>
            <a:custGeom>
              <a:avLst/>
              <a:gdLst>
                <a:gd name="connsiteX0" fmla="*/ 0 w 462200"/>
                <a:gd name="connsiteY0" fmla="*/ 0 h 363169"/>
                <a:gd name="connsiteX1" fmla="*/ 462200 w 462200"/>
                <a:gd name="connsiteY1" fmla="*/ 0 h 363169"/>
                <a:gd name="connsiteX2" fmla="*/ 462200 w 462200"/>
                <a:gd name="connsiteY2" fmla="*/ 363169 h 363169"/>
                <a:gd name="connsiteX3" fmla="*/ 0 w 462200"/>
                <a:gd name="connsiteY3" fmla="*/ 363169 h 36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200" h="363169">
                  <a:moveTo>
                    <a:pt x="0" y="0"/>
                  </a:moveTo>
                  <a:lnTo>
                    <a:pt x="462200" y="0"/>
                  </a:lnTo>
                  <a:lnTo>
                    <a:pt x="462200" y="363169"/>
                  </a:lnTo>
                  <a:lnTo>
                    <a:pt x="0" y="363169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1A03A3E5-A7EB-419F-BE94-59468D271D42}"/>
                </a:ext>
              </a:extLst>
            </p:cNvPr>
            <p:cNvSpPr/>
            <p:nvPr/>
          </p:nvSpPr>
          <p:spPr>
            <a:xfrm>
              <a:off x="9456973" y="4315502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7"/>
                    <a:pt x="7386" y="0"/>
                    <a:pt x="16498" y="0"/>
                  </a:cubicBezTo>
                  <a:cubicBezTo>
                    <a:pt x="25610" y="0"/>
                    <a:pt x="32996" y="7387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6FB888A3-7479-481E-81FE-CD848D22D3A7}"/>
                </a:ext>
              </a:extLst>
            </p:cNvPr>
            <p:cNvSpPr/>
            <p:nvPr/>
          </p:nvSpPr>
          <p:spPr>
            <a:xfrm>
              <a:off x="9473472" y="4282463"/>
              <a:ext cx="2107" cy="33017"/>
            </a:xfrm>
            <a:custGeom>
              <a:avLst/>
              <a:gdLst>
                <a:gd name="connsiteX0" fmla="*/ 0 w 2107"/>
                <a:gd name="connsiteY0" fmla="*/ 0 h 33017"/>
                <a:gd name="connsiteX1" fmla="*/ 0 w 2107"/>
                <a:gd name="connsiteY1" fmla="*/ 33017 h 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33017">
                  <a:moveTo>
                    <a:pt x="0" y="0"/>
                  </a:moveTo>
                  <a:lnTo>
                    <a:pt x="0" y="33017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6" name="Freeform: Shape 1215">
            <a:extLst>
              <a:ext uri="{FF2B5EF4-FFF2-40B4-BE49-F238E27FC236}">
                <a16:creationId xmlns:a16="http://schemas.microsoft.com/office/drawing/2014/main" id="{85560D93-9149-4FBA-B0FB-CA45322F065B}"/>
              </a:ext>
            </a:extLst>
          </p:cNvPr>
          <p:cNvSpPr/>
          <p:nvPr/>
        </p:nvSpPr>
        <p:spPr>
          <a:xfrm rot="18900000">
            <a:off x="10992399" y="3492896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4 h 484998"/>
              <a:gd name="connsiteX2" fmla="*/ -210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4"/>
                  <a:pt x="396713" y="484864"/>
                </a:cubicBezTo>
                <a:cubicBezTo>
                  <a:pt x="177498" y="484864"/>
                  <a:pt x="-210" y="376294"/>
                  <a:pt x="-210" y="242365"/>
                </a:cubicBezTo>
                <a:cubicBezTo>
                  <a:pt x="-210" y="108437"/>
                  <a:pt x="177498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17" name="Graphic 4">
            <a:extLst>
              <a:ext uri="{FF2B5EF4-FFF2-40B4-BE49-F238E27FC236}">
                <a16:creationId xmlns:a16="http://schemas.microsoft.com/office/drawing/2014/main" id="{3841C6D1-13D7-4ECA-AB75-AB00EDB546C3}"/>
              </a:ext>
            </a:extLst>
          </p:cNvPr>
          <p:cNvGrpSpPr/>
          <p:nvPr/>
        </p:nvGrpSpPr>
        <p:grpSpPr>
          <a:xfrm>
            <a:off x="11196387" y="3497962"/>
            <a:ext cx="319270" cy="430305"/>
            <a:chOff x="11105121" y="3836761"/>
            <a:chExt cx="379688" cy="511736"/>
          </a:xfrm>
        </p:grpSpPr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ACBD509C-43B7-45A2-9357-BC5F938586A3}"/>
                </a:ext>
              </a:extLst>
            </p:cNvPr>
            <p:cNvSpPr/>
            <p:nvPr/>
          </p:nvSpPr>
          <p:spPr>
            <a:xfrm>
              <a:off x="11105121" y="3836761"/>
              <a:ext cx="379688" cy="148588"/>
            </a:xfrm>
            <a:custGeom>
              <a:avLst/>
              <a:gdLst>
                <a:gd name="connsiteX0" fmla="*/ 379688 w 379688"/>
                <a:gd name="connsiteY0" fmla="*/ 74294 h 148588"/>
                <a:gd name="connsiteX1" fmla="*/ 189844 w 379688"/>
                <a:gd name="connsiteY1" fmla="*/ 148588 h 148588"/>
                <a:gd name="connsiteX2" fmla="*/ -1 w 379688"/>
                <a:gd name="connsiteY2" fmla="*/ 74294 h 148588"/>
                <a:gd name="connsiteX3" fmla="*/ 189844 w 379688"/>
                <a:gd name="connsiteY3" fmla="*/ 0 h 148588"/>
                <a:gd name="connsiteX4" fmla="*/ 379688 w 379688"/>
                <a:gd name="connsiteY4" fmla="*/ 74294 h 14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688" h="148588">
                  <a:moveTo>
                    <a:pt x="379688" y="74294"/>
                  </a:moveTo>
                  <a:cubicBezTo>
                    <a:pt x="379688" y="115326"/>
                    <a:pt x="294692" y="148588"/>
                    <a:pt x="189844" y="148588"/>
                  </a:cubicBezTo>
                  <a:cubicBezTo>
                    <a:pt x="84996" y="148588"/>
                    <a:pt x="-1" y="115326"/>
                    <a:pt x="-1" y="74294"/>
                  </a:cubicBezTo>
                  <a:cubicBezTo>
                    <a:pt x="-1" y="33263"/>
                    <a:pt x="84996" y="0"/>
                    <a:pt x="189844" y="0"/>
                  </a:cubicBezTo>
                  <a:cubicBezTo>
                    <a:pt x="294692" y="0"/>
                    <a:pt x="379688" y="33263"/>
                    <a:pt x="379688" y="74294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DEDAEDDD-9369-42D3-92A0-5E97CA61885C}"/>
                </a:ext>
              </a:extLst>
            </p:cNvPr>
            <p:cNvSpPr/>
            <p:nvPr/>
          </p:nvSpPr>
          <p:spPr>
            <a:xfrm>
              <a:off x="11352719" y="4051363"/>
              <a:ext cx="16519" cy="16519"/>
            </a:xfrm>
            <a:custGeom>
              <a:avLst/>
              <a:gdLst>
                <a:gd name="connsiteX0" fmla="*/ 16519 w 16519"/>
                <a:gd name="connsiteY0" fmla="*/ 8260 h 16519"/>
                <a:gd name="connsiteX1" fmla="*/ 8260 w 16519"/>
                <a:gd name="connsiteY1" fmla="*/ 16519 h 16519"/>
                <a:gd name="connsiteX2" fmla="*/ 0 w 16519"/>
                <a:gd name="connsiteY2" fmla="*/ 8260 h 16519"/>
                <a:gd name="connsiteX3" fmla="*/ 8260 w 16519"/>
                <a:gd name="connsiteY3" fmla="*/ 0 h 16519"/>
                <a:gd name="connsiteX4" fmla="*/ 16519 w 16519"/>
                <a:gd name="connsiteY4" fmla="*/ 8260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9" h="16519">
                  <a:moveTo>
                    <a:pt x="16519" y="8260"/>
                  </a:moveTo>
                  <a:cubicBezTo>
                    <a:pt x="16519" y="12821"/>
                    <a:pt x="12821" y="16519"/>
                    <a:pt x="8260" y="16519"/>
                  </a:cubicBezTo>
                  <a:cubicBezTo>
                    <a:pt x="3698" y="16519"/>
                    <a:pt x="0" y="12821"/>
                    <a:pt x="0" y="8260"/>
                  </a:cubicBezTo>
                  <a:cubicBezTo>
                    <a:pt x="0" y="3698"/>
                    <a:pt x="3699" y="0"/>
                    <a:pt x="8260" y="0"/>
                  </a:cubicBezTo>
                  <a:cubicBezTo>
                    <a:pt x="12822" y="0"/>
                    <a:pt x="16519" y="3698"/>
                    <a:pt x="16519" y="8260"/>
                  </a:cubicBezTo>
                  <a:close/>
                </a:path>
              </a:pathLst>
            </a:custGeom>
            <a:solidFill>
              <a:srgbClr val="F7941D"/>
            </a:solidFill>
            <a:ln w="2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5DD5B23-6B4E-477A-8051-2B5765EE2876}"/>
                </a:ext>
              </a:extLst>
            </p:cNvPr>
            <p:cNvSpPr/>
            <p:nvPr/>
          </p:nvSpPr>
          <p:spPr>
            <a:xfrm>
              <a:off x="11393996" y="4043104"/>
              <a:ext cx="16519" cy="16519"/>
            </a:xfrm>
            <a:custGeom>
              <a:avLst/>
              <a:gdLst>
                <a:gd name="connsiteX0" fmla="*/ 16519 w 16519"/>
                <a:gd name="connsiteY0" fmla="*/ 8260 h 16519"/>
                <a:gd name="connsiteX1" fmla="*/ 8260 w 16519"/>
                <a:gd name="connsiteY1" fmla="*/ 16519 h 16519"/>
                <a:gd name="connsiteX2" fmla="*/ 0 w 16519"/>
                <a:gd name="connsiteY2" fmla="*/ 8260 h 16519"/>
                <a:gd name="connsiteX3" fmla="*/ 8260 w 16519"/>
                <a:gd name="connsiteY3" fmla="*/ 0 h 16519"/>
                <a:gd name="connsiteX4" fmla="*/ 16519 w 16519"/>
                <a:gd name="connsiteY4" fmla="*/ 8260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9" h="16519">
                  <a:moveTo>
                    <a:pt x="16519" y="8260"/>
                  </a:moveTo>
                  <a:cubicBezTo>
                    <a:pt x="16519" y="12821"/>
                    <a:pt x="12821" y="16519"/>
                    <a:pt x="8260" y="16519"/>
                  </a:cubicBezTo>
                  <a:cubicBezTo>
                    <a:pt x="3698" y="16519"/>
                    <a:pt x="0" y="12821"/>
                    <a:pt x="0" y="8260"/>
                  </a:cubicBezTo>
                  <a:cubicBezTo>
                    <a:pt x="0" y="3698"/>
                    <a:pt x="3698" y="0"/>
                    <a:pt x="8260" y="0"/>
                  </a:cubicBezTo>
                  <a:cubicBezTo>
                    <a:pt x="12821" y="0"/>
                    <a:pt x="16519" y="3698"/>
                    <a:pt x="16519" y="8260"/>
                  </a:cubicBezTo>
                  <a:close/>
                </a:path>
              </a:pathLst>
            </a:custGeom>
            <a:solidFill>
              <a:srgbClr val="F7941D"/>
            </a:solidFill>
            <a:ln w="2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9E76F640-A0B2-4FAB-8D7E-334EBA30FE7C}"/>
                </a:ext>
              </a:extLst>
            </p:cNvPr>
            <p:cNvSpPr/>
            <p:nvPr/>
          </p:nvSpPr>
          <p:spPr>
            <a:xfrm>
              <a:off x="11435272" y="4026606"/>
              <a:ext cx="16519" cy="16519"/>
            </a:xfrm>
            <a:custGeom>
              <a:avLst/>
              <a:gdLst>
                <a:gd name="connsiteX0" fmla="*/ 16519 w 16519"/>
                <a:gd name="connsiteY0" fmla="*/ 8260 h 16519"/>
                <a:gd name="connsiteX1" fmla="*/ 8260 w 16519"/>
                <a:gd name="connsiteY1" fmla="*/ 16519 h 16519"/>
                <a:gd name="connsiteX2" fmla="*/ 0 w 16519"/>
                <a:gd name="connsiteY2" fmla="*/ 8260 h 16519"/>
                <a:gd name="connsiteX3" fmla="*/ 8260 w 16519"/>
                <a:gd name="connsiteY3" fmla="*/ 0 h 16519"/>
                <a:gd name="connsiteX4" fmla="*/ 16519 w 16519"/>
                <a:gd name="connsiteY4" fmla="*/ 8260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9" h="16519">
                  <a:moveTo>
                    <a:pt x="16519" y="8260"/>
                  </a:moveTo>
                  <a:cubicBezTo>
                    <a:pt x="16519" y="12821"/>
                    <a:pt x="12821" y="16519"/>
                    <a:pt x="8260" y="16519"/>
                  </a:cubicBezTo>
                  <a:cubicBezTo>
                    <a:pt x="3698" y="16519"/>
                    <a:pt x="0" y="12821"/>
                    <a:pt x="0" y="8260"/>
                  </a:cubicBezTo>
                  <a:cubicBezTo>
                    <a:pt x="0" y="3698"/>
                    <a:pt x="3698" y="0"/>
                    <a:pt x="8260" y="0"/>
                  </a:cubicBezTo>
                  <a:cubicBezTo>
                    <a:pt x="12822" y="0"/>
                    <a:pt x="16519" y="3698"/>
                    <a:pt x="16519" y="8260"/>
                  </a:cubicBezTo>
                  <a:close/>
                </a:path>
              </a:pathLst>
            </a:custGeom>
            <a:solidFill>
              <a:srgbClr val="F7941D"/>
            </a:solidFill>
            <a:ln w="2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EA319EC6-F2D5-48BB-9A13-9FD0D6051EC2}"/>
                </a:ext>
              </a:extLst>
            </p:cNvPr>
            <p:cNvSpPr/>
            <p:nvPr/>
          </p:nvSpPr>
          <p:spPr>
            <a:xfrm>
              <a:off x="11352719" y="4175173"/>
              <a:ext cx="16519" cy="16519"/>
            </a:xfrm>
            <a:custGeom>
              <a:avLst/>
              <a:gdLst>
                <a:gd name="connsiteX0" fmla="*/ 16519 w 16519"/>
                <a:gd name="connsiteY0" fmla="*/ 8260 h 16519"/>
                <a:gd name="connsiteX1" fmla="*/ 8260 w 16519"/>
                <a:gd name="connsiteY1" fmla="*/ 16519 h 16519"/>
                <a:gd name="connsiteX2" fmla="*/ 0 w 16519"/>
                <a:gd name="connsiteY2" fmla="*/ 8260 h 16519"/>
                <a:gd name="connsiteX3" fmla="*/ 8260 w 16519"/>
                <a:gd name="connsiteY3" fmla="*/ 0 h 16519"/>
                <a:gd name="connsiteX4" fmla="*/ 16519 w 16519"/>
                <a:gd name="connsiteY4" fmla="*/ 8260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9" h="16519">
                  <a:moveTo>
                    <a:pt x="16519" y="8260"/>
                  </a:moveTo>
                  <a:cubicBezTo>
                    <a:pt x="16519" y="12821"/>
                    <a:pt x="12821" y="16519"/>
                    <a:pt x="8260" y="16519"/>
                  </a:cubicBezTo>
                  <a:cubicBezTo>
                    <a:pt x="3698" y="16519"/>
                    <a:pt x="0" y="12821"/>
                    <a:pt x="0" y="8260"/>
                  </a:cubicBezTo>
                  <a:cubicBezTo>
                    <a:pt x="0" y="3698"/>
                    <a:pt x="3699" y="0"/>
                    <a:pt x="8260" y="0"/>
                  </a:cubicBezTo>
                  <a:cubicBezTo>
                    <a:pt x="12822" y="0"/>
                    <a:pt x="16519" y="3698"/>
                    <a:pt x="16519" y="8260"/>
                  </a:cubicBezTo>
                  <a:close/>
                </a:path>
              </a:pathLst>
            </a:custGeom>
            <a:solidFill>
              <a:srgbClr val="F7941D"/>
            </a:solidFill>
            <a:ln w="2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1DFC0789-1553-49F1-AE2A-CEC61447E714}"/>
                </a:ext>
              </a:extLst>
            </p:cNvPr>
            <p:cNvSpPr/>
            <p:nvPr/>
          </p:nvSpPr>
          <p:spPr>
            <a:xfrm>
              <a:off x="11393996" y="4166913"/>
              <a:ext cx="16519" cy="16519"/>
            </a:xfrm>
            <a:custGeom>
              <a:avLst/>
              <a:gdLst>
                <a:gd name="connsiteX0" fmla="*/ 16519 w 16519"/>
                <a:gd name="connsiteY0" fmla="*/ 8260 h 16519"/>
                <a:gd name="connsiteX1" fmla="*/ 8260 w 16519"/>
                <a:gd name="connsiteY1" fmla="*/ 16519 h 16519"/>
                <a:gd name="connsiteX2" fmla="*/ 0 w 16519"/>
                <a:gd name="connsiteY2" fmla="*/ 8260 h 16519"/>
                <a:gd name="connsiteX3" fmla="*/ 8260 w 16519"/>
                <a:gd name="connsiteY3" fmla="*/ 0 h 16519"/>
                <a:gd name="connsiteX4" fmla="*/ 16519 w 16519"/>
                <a:gd name="connsiteY4" fmla="*/ 8260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9" h="16519">
                  <a:moveTo>
                    <a:pt x="16519" y="8260"/>
                  </a:moveTo>
                  <a:cubicBezTo>
                    <a:pt x="16519" y="12821"/>
                    <a:pt x="12821" y="16519"/>
                    <a:pt x="8260" y="16519"/>
                  </a:cubicBezTo>
                  <a:cubicBezTo>
                    <a:pt x="3698" y="16519"/>
                    <a:pt x="0" y="12821"/>
                    <a:pt x="0" y="8260"/>
                  </a:cubicBezTo>
                  <a:cubicBezTo>
                    <a:pt x="0" y="3698"/>
                    <a:pt x="3698" y="0"/>
                    <a:pt x="8260" y="0"/>
                  </a:cubicBezTo>
                  <a:cubicBezTo>
                    <a:pt x="12821" y="0"/>
                    <a:pt x="16519" y="3698"/>
                    <a:pt x="16519" y="8260"/>
                  </a:cubicBezTo>
                  <a:close/>
                </a:path>
              </a:pathLst>
            </a:custGeom>
            <a:solidFill>
              <a:srgbClr val="F7941D"/>
            </a:solidFill>
            <a:ln w="2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4AF442E1-BA60-4CA1-ABCB-F45E77506E2A}"/>
                </a:ext>
              </a:extLst>
            </p:cNvPr>
            <p:cNvSpPr/>
            <p:nvPr/>
          </p:nvSpPr>
          <p:spPr>
            <a:xfrm>
              <a:off x="11435272" y="4150394"/>
              <a:ext cx="16519" cy="16519"/>
            </a:xfrm>
            <a:custGeom>
              <a:avLst/>
              <a:gdLst>
                <a:gd name="connsiteX0" fmla="*/ 16519 w 16519"/>
                <a:gd name="connsiteY0" fmla="*/ 8260 h 16519"/>
                <a:gd name="connsiteX1" fmla="*/ 8260 w 16519"/>
                <a:gd name="connsiteY1" fmla="*/ 16519 h 16519"/>
                <a:gd name="connsiteX2" fmla="*/ 0 w 16519"/>
                <a:gd name="connsiteY2" fmla="*/ 8260 h 16519"/>
                <a:gd name="connsiteX3" fmla="*/ 8260 w 16519"/>
                <a:gd name="connsiteY3" fmla="*/ 0 h 16519"/>
                <a:gd name="connsiteX4" fmla="*/ 16519 w 16519"/>
                <a:gd name="connsiteY4" fmla="*/ 8260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9" h="16519">
                  <a:moveTo>
                    <a:pt x="16519" y="8260"/>
                  </a:moveTo>
                  <a:cubicBezTo>
                    <a:pt x="16519" y="12821"/>
                    <a:pt x="12821" y="16519"/>
                    <a:pt x="8260" y="16519"/>
                  </a:cubicBezTo>
                  <a:cubicBezTo>
                    <a:pt x="3698" y="16519"/>
                    <a:pt x="0" y="12821"/>
                    <a:pt x="0" y="8260"/>
                  </a:cubicBezTo>
                  <a:cubicBezTo>
                    <a:pt x="0" y="3698"/>
                    <a:pt x="3698" y="0"/>
                    <a:pt x="8260" y="0"/>
                  </a:cubicBezTo>
                  <a:cubicBezTo>
                    <a:pt x="12822" y="0"/>
                    <a:pt x="16519" y="3698"/>
                    <a:pt x="16519" y="8260"/>
                  </a:cubicBezTo>
                  <a:close/>
                </a:path>
              </a:pathLst>
            </a:custGeom>
            <a:solidFill>
              <a:srgbClr val="F7941D"/>
            </a:solidFill>
            <a:ln w="2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BE516642-D7AD-4489-8467-0B3D437A3F1A}"/>
                </a:ext>
              </a:extLst>
            </p:cNvPr>
            <p:cNvSpPr/>
            <p:nvPr/>
          </p:nvSpPr>
          <p:spPr>
            <a:xfrm>
              <a:off x="11352719" y="4298961"/>
              <a:ext cx="16519" cy="16519"/>
            </a:xfrm>
            <a:custGeom>
              <a:avLst/>
              <a:gdLst>
                <a:gd name="connsiteX0" fmla="*/ 16519 w 16519"/>
                <a:gd name="connsiteY0" fmla="*/ 8260 h 16519"/>
                <a:gd name="connsiteX1" fmla="*/ 8260 w 16519"/>
                <a:gd name="connsiteY1" fmla="*/ 16519 h 16519"/>
                <a:gd name="connsiteX2" fmla="*/ 0 w 16519"/>
                <a:gd name="connsiteY2" fmla="*/ 8260 h 16519"/>
                <a:gd name="connsiteX3" fmla="*/ 8260 w 16519"/>
                <a:gd name="connsiteY3" fmla="*/ 0 h 16519"/>
                <a:gd name="connsiteX4" fmla="*/ 16519 w 16519"/>
                <a:gd name="connsiteY4" fmla="*/ 8260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9" h="16519">
                  <a:moveTo>
                    <a:pt x="16519" y="8260"/>
                  </a:moveTo>
                  <a:cubicBezTo>
                    <a:pt x="16519" y="12821"/>
                    <a:pt x="12821" y="16519"/>
                    <a:pt x="8260" y="16519"/>
                  </a:cubicBezTo>
                  <a:cubicBezTo>
                    <a:pt x="3698" y="16519"/>
                    <a:pt x="0" y="12821"/>
                    <a:pt x="0" y="8260"/>
                  </a:cubicBezTo>
                  <a:cubicBezTo>
                    <a:pt x="0" y="3698"/>
                    <a:pt x="3699" y="0"/>
                    <a:pt x="8260" y="0"/>
                  </a:cubicBezTo>
                  <a:cubicBezTo>
                    <a:pt x="12822" y="0"/>
                    <a:pt x="16519" y="3698"/>
                    <a:pt x="16519" y="8260"/>
                  </a:cubicBezTo>
                  <a:close/>
                </a:path>
              </a:pathLst>
            </a:custGeom>
            <a:solidFill>
              <a:srgbClr val="F7941D"/>
            </a:solidFill>
            <a:ln w="2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F4D4FF90-F77D-4C69-9F43-C61E3000298D}"/>
                </a:ext>
              </a:extLst>
            </p:cNvPr>
            <p:cNvSpPr/>
            <p:nvPr/>
          </p:nvSpPr>
          <p:spPr>
            <a:xfrm>
              <a:off x="11393996" y="4290723"/>
              <a:ext cx="16519" cy="16519"/>
            </a:xfrm>
            <a:custGeom>
              <a:avLst/>
              <a:gdLst>
                <a:gd name="connsiteX0" fmla="*/ 16519 w 16519"/>
                <a:gd name="connsiteY0" fmla="*/ 8260 h 16519"/>
                <a:gd name="connsiteX1" fmla="*/ 8260 w 16519"/>
                <a:gd name="connsiteY1" fmla="*/ 16519 h 16519"/>
                <a:gd name="connsiteX2" fmla="*/ 0 w 16519"/>
                <a:gd name="connsiteY2" fmla="*/ 8260 h 16519"/>
                <a:gd name="connsiteX3" fmla="*/ 8260 w 16519"/>
                <a:gd name="connsiteY3" fmla="*/ 0 h 16519"/>
                <a:gd name="connsiteX4" fmla="*/ 16519 w 16519"/>
                <a:gd name="connsiteY4" fmla="*/ 8260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9" h="16519">
                  <a:moveTo>
                    <a:pt x="16519" y="8260"/>
                  </a:moveTo>
                  <a:cubicBezTo>
                    <a:pt x="16519" y="12821"/>
                    <a:pt x="12821" y="16519"/>
                    <a:pt x="8260" y="16519"/>
                  </a:cubicBezTo>
                  <a:cubicBezTo>
                    <a:pt x="3698" y="16519"/>
                    <a:pt x="0" y="12821"/>
                    <a:pt x="0" y="8260"/>
                  </a:cubicBezTo>
                  <a:cubicBezTo>
                    <a:pt x="0" y="3698"/>
                    <a:pt x="3698" y="0"/>
                    <a:pt x="8260" y="0"/>
                  </a:cubicBezTo>
                  <a:cubicBezTo>
                    <a:pt x="12821" y="0"/>
                    <a:pt x="16519" y="3698"/>
                    <a:pt x="16519" y="8260"/>
                  </a:cubicBezTo>
                  <a:close/>
                </a:path>
              </a:pathLst>
            </a:custGeom>
            <a:solidFill>
              <a:srgbClr val="F7941D"/>
            </a:solidFill>
            <a:ln w="2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9C404AE-AD85-448C-A21A-DC2495AC242E}"/>
                </a:ext>
              </a:extLst>
            </p:cNvPr>
            <p:cNvSpPr/>
            <p:nvPr/>
          </p:nvSpPr>
          <p:spPr>
            <a:xfrm>
              <a:off x="11435272" y="4274204"/>
              <a:ext cx="16519" cy="16519"/>
            </a:xfrm>
            <a:custGeom>
              <a:avLst/>
              <a:gdLst>
                <a:gd name="connsiteX0" fmla="*/ 16519 w 16519"/>
                <a:gd name="connsiteY0" fmla="*/ 8260 h 16519"/>
                <a:gd name="connsiteX1" fmla="*/ 8260 w 16519"/>
                <a:gd name="connsiteY1" fmla="*/ 16519 h 16519"/>
                <a:gd name="connsiteX2" fmla="*/ 0 w 16519"/>
                <a:gd name="connsiteY2" fmla="*/ 8260 h 16519"/>
                <a:gd name="connsiteX3" fmla="*/ 8260 w 16519"/>
                <a:gd name="connsiteY3" fmla="*/ 0 h 16519"/>
                <a:gd name="connsiteX4" fmla="*/ 16519 w 16519"/>
                <a:gd name="connsiteY4" fmla="*/ 8260 h 1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9" h="16519">
                  <a:moveTo>
                    <a:pt x="16519" y="8260"/>
                  </a:moveTo>
                  <a:cubicBezTo>
                    <a:pt x="16519" y="12821"/>
                    <a:pt x="12821" y="16519"/>
                    <a:pt x="8260" y="16519"/>
                  </a:cubicBezTo>
                  <a:cubicBezTo>
                    <a:pt x="3698" y="16519"/>
                    <a:pt x="0" y="12821"/>
                    <a:pt x="0" y="8260"/>
                  </a:cubicBezTo>
                  <a:cubicBezTo>
                    <a:pt x="0" y="3698"/>
                    <a:pt x="3698" y="0"/>
                    <a:pt x="8260" y="0"/>
                  </a:cubicBezTo>
                  <a:cubicBezTo>
                    <a:pt x="12822" y="0"/>
                    <a:pt x="16519" y="3698"/>
                    <a:pt x="16519" y="8260"/>
                  </a:cubicBezTo>
                  <a:close/>
                </a:path>
              </a:pathLst>
            </a:custGeom>
            <a:solidFill>
              <a:srgbClr val="F7941D"/>
            </a:solidFill>
            <a:ln w="21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08A3D5E4-2386-4FBF-A52C-1C329EE1C65C}"/>
                </a:ext>
              </a:extLst>
            </p:cNvPr>
            <p:cNvSpPr/>
            <p:nvPr/>
          </p:nvSpPr>
          <p:spPr>
            <a:xfrm>
              <a:off x="11105121" y="4026605"/>
              <a:ext cx="379688" cy="74294"/>
            </a:xfrm>
            <a:custGeom>
              <a:avLst/>
              <a:gdLst>
                <a:gd name="connsiteX0" fmla="*/ 379478 w 379688"/>
                <a:gd name="connsiteY0" fmla="*/ -134 h 74294"/>
                <a:gd name="connsiteX1" fmla="*/ 189633 w 379688"/>
                <a:gd name="connsiteY1" fmla="*/ 74160 h 74294"/>
                <a:gd name="connsiteX2" fmla="*/ -211 w 379688"/>
                <a:gd name="connsiteY2" fmla="*/ -134 h 7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688" h="74294">
                  <a:moveTo>
                    <a:pt x="379478" y="-134"/>
                  </a:moveTo>
                  <a:cubicBezTo>
                    <a:pt x="379478" y="40890"/>
                    <a:pt x="294479" y="74160"/>
                    <a:pt x="189633" y="74160"/>
                  </a:cubicBezTo>
                  <a:cubicBezTo>
                    <a:pt x="84787" y="74160"/>
                    <a:pt x="-211" y="40890"/>
                    <a:pt x="-211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BF99C9DB-BA49-4167-B2C6-7FCF957D267C}"/>
                </a:ext>
              </a:extLst>
            </p:cNvPr>
            <p:cNvSpPr/>
            <p:nvPr/>
          </p:nvSpPr>
          <p:spPr>
            <a:xfrm>
              <a:off x="11484788" y="3977090"/>
              <a:ext cx="2107" cy="49515"/>
            </a:xfrm>
            <a:custGeom>
              <a:avLst/>
              <a:gdLst>
                <a:gd name="connsiteX0" fmla="*/ 0 w 2107"/>
                <a:gd name="connsiteY0" fmla="*/ 49515 h 49515"/>
                <a:gd name="connsiteX1" fmla="*/ 0 w 2107"/>
                <a:gd name="connsiteY1" fmla="*/ 0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49515">
                  <a:moveTo>
                    <a:pt x="0" y="49515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247ACC6E-7F69-409A-BCC5-3B166D082C72}"/>
                </a:ext>
              </a:extLst>
            </p:cNvPr>
            <p:cNvSpPr/>
            <p:nvPr/>
          </p:nvSpPr>
          <p:spPr>
            <a:xfrm>
              <a:off x="11105121" y="4216450"/>
              <a:ext cx="379688" cy="132047"/>
            </a:xfrm>
            <a:custGeom>
              <a:avLst/>
              <a:gdLst>
                <a:gd name="connsiteX0" fmla="*/ -211 w 379688"/>
                <a:gd name="connsiteY0" fmla="*/ -134 h 132047"/>
                <a:gd name="connsiteX1" fmla="*/ -211 w 379688"/>
                <a:gd name="connsiteY1" fmla="*/ 57641 h 132047"/>
                <a:gd name="connsiteX2" fmla="*/ 189633 w 379688"/>
                <a:gd name="connsiteY2" fmla="*/ 131914 h 132047"/>
                <a:gd name="connsiteX3" fmla="*/ 379478 w 379688"/>
                <a:gd name="connsiteY3" fmla="*/ 57641 h 132047"/>
                <a:gd name="connsiteX4" fmla="*/ 379478 w 379688"/>
                <a:gd name="connsiteY4" fmla="*/ -134 h 13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688" h="132047">
                  <a:moveTo>
                    <a:pt x="-211" y="-134"/>
                  </a:moveTo>
                  <a:lnTo>
                    <a:pt x="-211" y="57641"/>
                  </a:lnTo>
                  <a:cubicBezTo>
                    <a:pt x="-211" y="98665"/>
                    <a:pt x="84787" y="131914"/>
                    <a:pt x="189633" y="131914"/>
                  </a:cubicBezTo>
                  <a:cubicBezTo>
                    <a:pt x="294479" y="131914"/>
                    <a:pt x="379478" y="98665"/>
                    <a:pt x="379478" y="57641"/>
                  </a:cubicBezTo>
                  <a:lnTo>
                    <a:pt x="379478" y="-13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EBD86F5-4C48-4359-85D0-4CFFF2C819C2}"/>
                </a:ext>
              </a:extLst>
            </p:cNvPr>
            <p:cNvSpPr/>
            <p:nvPr/>
          </p:nvSpPr>
          <p:spPr>
            <a:xfrm>
              <a:off x="11105121" y="4092640"/>
              <a:ext cx="379688" cy="132069"/>
            </a:xfrm>
            <a:custGeom>
              <a:avLst/>
              <a:gdLst>
                <a:gd name="connsiteX0" fmla="*/ -211 w 379688"/>
                <a:gd name="connsiteY0" fmla="*/ -134 h 132069"/>
                <a:gd name="connsiteX1" fmla="*/ -211 w 379688"/>
                <a:gd name="connsiteY1" fmla="*/ 57641 h 132069"/>
                <a:gd name="connsiteX2" fmla="*/ 189633 w 379688"/>
                <a:gd name="connsiteY2" fmla="*/ 131935 h 132069"/>
                <a:gd name="connsiteX3" fmla="*/ 379478 w 379688"/>
                <a:gd name="connsiteY3" fmla="*/ 57641 h 132069"/>
                <a:gd name="connsiteX4" fmla="*/ 379478 w 379688"/>
                <a:gd name="connsiteY4" fmla="*/ -134 h 13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688" h="132069">
                  <a:moveTo>
                    <a:pt x="-211" y="-134"/>
                  </a:moveTo>
                  <a:lnTo>
                    <a:pt x="-211" y="57641"/>
                  </a:lnTo>
                  <a:cubicBezTo>
                    <a:pt x="-211" y="98665"/>
                    <a:pt x="84787" y="131935"/>
                    <a:pt x="189633" y="131935"/>
                  </a:cubicBezTo>
                  <a:cubicBezTo>
                    <a:pt x="294479" y="131935"/>
                    <a:pt x="379478" y="98665"/>
                    <a:pt x="379478" y="57641"/>
                  </a:cubicBezTo>
                  <a:lnTo>
                    <a:pt x="379478" y="-13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51DB8AD9-0CCF-426B-A34B-12684C6B0DFA}"/>
                </a:ext>
              </a:extLst>
            </p:cNvPr>
            <p:cNvSpPr/>
            <p:nvPr/>
          </p:nvSpPr>
          <p:spPr>
            <a:xfrm>
              <a:off x="11105121" y="3977090"/>
              <a:ext cx="2107" cy="49515"/>
            </a:xfrm>
            <a:custGeom>
              <a:avLst/>
              <a:gdLst>
                <a:gd name="connsiteX0" fmla="*/ 0 w 2107"/>
                <a:gd name="connsiteY0" fmla="*/ 0 h 49515"/>
                <a:gd name="connsiteX1" fmla="*/ 0 w 2107"/>
                <a:gd name="connsiteY1" fmla="*/ 49515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49515">
                  <a:moveTo>
                    <a:pt x="0" y="0"/>
                  </a:moveTo>
                  <a:lnTo>
                    <a:pt x="0" y="49515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3" name="Freeform: Shape 1232">
            <a:extLst>
              <a:ext uri="{FF2B5EF4-FFF2-40B4-BE49-F238E27FC236}">
                <a16:creationId xmlns:a16="http://schemas.microsoft.com/office/drawing/2014/main" id="{1AE20838-61CD-4B70-95BA-19B32E14DBC9}"/>
              </a:ext>
            </a:extLst>
          </p:cNvPr>
          <p:cNvSpPr/>
          <p:nvPr/>
        </p:nvSpPr>
        <p:spPr>
          <a:xfrm rot="18900000">
            <a:off x="9505787" y="4404854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4 w 793848"/>
              <a:gd name="connsiteY1" fmla="*/ 484864 h 484998"/>
              <a:gd name="connsiteX2" fmla="*/ -210 w 793848"/>
              <a:gd name="connsiteY2" fmla="*/ 242365 h 484998"/>
              <a:gd name="connsiteX3" fmla="*/ 396714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4"/>
                  <a:pt x="396714" y="484864"/>
                </a:cubicBezTo>
                <a:cubicBezTo>
                  <a:pt x="177499" y="484864"/>
                  <a:pt x="-210" y="376294"/>
                  <a:pt x="-210" y="242365"/>
                </a:cubicBezTo>
                <a:cubicBezTo>
                  <a:pt x="-210" y="108437"/>
                  <a:pt x="177499" y="-134"/>
                  <a:pt x="396714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34" name="Graphic 4">
            <a:extLst>
              <a:ext uri="{FF2B5EF4-FFF2-40B4-BE49-F238E27FC236}">
                <a16:creationId xmlns:a16="http://schemas.microsoft.com/office/drawing/2014/main" id="{5EB5E5F8-D8E1-4FE6-AEC9-350AB58AF31F}"/>
              </a:ext>
            </a:extLst>
          </p:cNvPr>
          <p:cNvGrpSpPr/>
          <p:nvPr/>
        </p:nvGrpSpPr>
        <p:grpSpPr>
          <a:xfrm>
            <a:off x="9609250" y="4407810"/>
            <a:ext cx="430323" cy="430340"/>
            <a:chOff x="9217635" y="4918789"/>
            <a:chExt cx="511757" cy="511778"/>
          </a:xfrm>
          <a:noFill/>
        </p:grpSpPr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9BF3CD2E-B70D-48BD-9539-3BBBBE7C2DEC}"/>
                </a:ext>
              </a:extLst>
            </p:cNvPr>
            <p:cNvSpPr/>
            <p:nvPr/>
          </p:nvSpPr>
          <p:spPr>
            <a:xfrm>
              <a:off x="9250758" y="5042578"/>
              <a:ext cx="478634" cy="387990"/>
            </a:xfrm>
            <a:custGeom>
              <a:avLst/>
              <a:gdLst>
                <a:gd name="connsiteX0" fmla="*/ 123493 w 478634"/>
                <a:gd name="connsiteY0" fmla="*/ -134 h 387990"/>
                <a:gd name="connsiteX1" fmla="*/ 89781 w 478634"/>
                <a:gd name="connsiteY1" fmla="*/ 34169 h 387990"/>
                <a:gd name="connsiteX2" fmla="*/ 107396 w 478634"/>
                <a:gd name="connsiteY2" fmla="*/ 51784 h 387990"/>
                <a:gd name="connsiteX3" fmla="*/ 84555 w 478634"/>
                <a:gd name="connsiteY3" fmla="*/ 107178 h 387990"/>
                <a:gd name="connsiteX4" fmla="*/ 59545 w 478634"/>
                <a:gd name="connsiteY4" fmla="*/ 107178 h 387990"/>
                <a:gd name="connsiteX5" fmla="*/ 59545 w 478634"/>
                <a:gd name="connsiteY5" fmla="*/ 156693 h 387990"/>
                <a:gd name="connsiteX6" fmla="*/ 84555 w 478634"/>
                <a:gd name="connsiteY6" fmla="*/ 156693 h 387990"/>
                <a:gd name="connsiteX7" fmla="*/ 107396 w 478634"/>
                <a:gd name="connsiteY7" fmla="*/ 212087 h 387990"/>
                <a:gd name="connsiteX8" fmla="*/ 89781 w 478634"/>
                <a:gd name="connsiteY8" fmla="*/ 229702 h 387990"/>
                <a:gd name="connsiteX9" fmla="*/ 124779 w 478634"/>
                <a:gd name="connsiteY9" fmla="*/ 264721 h 387990"/>
                <a:gd name="connsiteX10" fmla="*/ 142351 w 478634"/>
                <a:gd name="connsiteY10" fmla="*/ 247148 h 387990"/>
                <a:gd name="connsiteX11" fmla="*/ 197788 w 478634"/>
                <a:gd name="connsiteY11" fmla="*/ 270157 h 387990"/>
                <a:gd name="connsiteX12" fmla="*/ 197788 w 478634"/>
                <a:gd name="connsiteY12" fmla="*/ 294957 h 387990"/>
                <a:gd name="connsiteX13" fmla="*/ 222566 w 478634"/>
                <a:gd name="connsiteY13" fmla="*/ 297064 h 387990"/>
                <a:gd name="connsiteX14" fmla="*/ 387632 w 478634"/>
                <a:gd name="connsiteY14" fmla="*/ 297064 h 387990"/>
                <a:gd name="connsiteX15" fmla="*/ 387632 w 478634"/>
                <a:gd name="connsiteY15" fmla="*/ 264068 h 387990"/>
                <a:gd name="connsiteX16" fmla="*/ 478424 w 478634"/>
                <a:gd name="connsiteY16" fmla="*/ 325952 h 387990"/>
                <a:gd name="connsiteX17" fmla="*/ 387632 w 478634"/>
                <a:gd name="connsiteY17" fmla="*/ 387856 h 387990"/>
                <a:gd name="connsiteX18" fmla="*/ 387632 w 478634"/>
                <a:gd name="connsiteY18" fmla="*/ 354860 h 387990"/>
                <a:gd name="connsiteX19" fmla="*/ 222651 w 478634"/>
                <a:gd name="connsiteY19" fmla="*/ 354860 h 387990"/>
                <a:gd name="connsiteX20" fmla="*/ -211 w 478634"/>
                <a:gd name="connsiteY20" fmla="*/ 131998 h 38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8634" h="387990">
                  <a:moveTo>
                    <a:pt x="123493" y="-134"/>
                  </a:moveTo>
                  <a:cubicBezTo>
                    <a:pt x="110556" y="9495"/>
                    <a:pt x="99178" y="21063"/>
                    <a:pt x="89781" y="34169"/>
                  </a:cubicBezTo>
                  <a:lnTo>
                    <a:pt x="107396" y="51784"/>
                  </a:lnTo>
                  <a:cubicBezTo>
                    <a:pt x="95849" y="68366"/>
                    <a:pt x="88074" y="87266"/>
                    <a:pt x="84555" y="107178"/>
                  </a:cubicBezTo>
                  <a:lnTo>
                    <a:pt x="59545" y="107178"/>
                  </a:lnTo>
                  <a:cubicBezTo>
                    <a:pt x="56785" y="123570"/>
                    <a:pt x="56785" y="140300"/>
                    <a:pt x="59545" y="156693"/>
                  </a:cubicBezTo>
                  <a:lnTo>
                    <a:pt x="84555" y="156693"/>
                  </a:lnTo>
                  <a:cubicBezTo>
                    <a:pt x="88074" y="176605"/>
                    <a:pt x="95849" y="195505"/>
                    <a:pt x="107396" y="212087"/>
                  </a:cubicBezTo>
                  <a:lnTo>
                    <a:pt x="89781" y="229702"/>
                  </a:lnTo>
                  <a:cubicBezTo>
                    <a:pt x="99642" y="244936"/>
                    <a:pt x="111420" y="254860"/>
                    <a:pt x="124779" y="264721"/>
                  </a:cubicBezTo>
                  <a:lnTo>
                    <a:pt x="142351" y="247148"/>
                  </a:lnTo>
                  <a:cubicBezTo>
                    <a:pt x="158934" y="258758"/>
                    <a:pt x="177855" y="266596"/>
                    <a:pt x="197788" y="270157"/>
                  </a:cubicBezTo>
                  <a:lnTo>
                    <a:pt x="197788" y="294957"/>
                  </a:lnTo>
                  <a:cubicBezTo>
                    <a:pt x="205984" y="296284"/>
                    <a:pt x="214265" y="296980"/>
                    <a:pt x="222566" y="297064"/>
                  </a:cubicBezTo>
                  <a:lnTo>
                    <a:pt x="387632" y="297064"/>
                  </a:lnTo>
                  <a:lnTo>
                    <a:pt x="387632" y="264068"/>
                  </a:lnTo>
                  <a:lnTo>
                    <a:pt x="478424" y="325952"/>
                  </a:lnTo>
                  <a:lnTo>
                    <a:pt x="387632" y="387856"/>
                  </a:lnTo>
                  <a:lnTo>
                    <a:pt x="387632" y="354860"/>
                  </a:lnTo>
                  <a:lnTo>
                    <a:pt x="222651" y="354860"/>
                  </a:lnTo>
                  <a:cubicBezTo>
                    <a:pt x="99558" y="354860"/>
                    <a:pt x="-211" y="255092"/>
                    <a:pt x="-211" y="131998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2E9E4F7-1720-4AA7-9870-A7FFAF508E14}"/>
                </a:ext>
              </a:extLst>
            </p:cNvPr>
            <p:cNvSpPr/>
            <p:nvPr/>
          </p:nvSpPr>
          <p:spPr>
            <a:xfrm>
              <a:off x="9423977" y="5125131"/>
              <a:ext cx="99030" cy="99030"/>
            </a:xfrm>
            <a:custGeom>
              <a:avLst/>
              <a:gdLst>
                <a:gd name="connsiteX0" fmla="*/ 99031 w 99030"/>
                <a:gd name="connsiteY0" fmla="*/ 49515 h 99030"/>
                <a:gd name="connsiteX1" fmla="*/ 49516 w 99030"/>
                <a:gd name="connsiteY1" fmla="*/ 99031 h 99030"/>
                <a:gd name="connsiteX2" fmla="*/ 0 w 99030"/>
                <a:gd name="connsiteY2" fmla="*/ 49515 h 99030"/>
                <a:gd name="connsiteX3" fmla="*/ 49516 w 99030"/>
                <a:gd name="connsiteY3" fmla="*/ 0 h 99030"/>
                <a:gd name="connsiteX4" fmla="*/ 99031 w 99030"/>
                <a:gd name="connsiteY4" fmla="*/ 49515 h 9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30" h="99030">
                  <a:moveTo>
                    <a:pt x="99031" y="49515"/>
                  </a:moveTo>
                  <a:cubicBezTo>
                    <a:pt x="99031" y="76862"/>
                    <a:pt x="76862" y="99031"/>
                    <a:pt x="49516" y="99031"/>
                  </a:cubicBezTo>
                  <a:cubicBezTo>
                    <a:pt x="22169" y="99031"/>
                    <a:pt x="0" y="76862"/>
                    <a:pt x="0" y="49515"/>
                  </a:cubicBezTo>
                  <a:cubicBezTo>
                    <a:pt x="0" y="22169"/>
                    <a:pt x="22169" y="0"/>
                    <a:pt x="49516" y="0"/>
                  </a:cubicBezTo>
                  <a:cubicBezTo>
                    <a:pt x="76862" y="0"/>
                    <a:pt x="99031" y="22169"/>
                    <a:pt x="99031" y="49515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432E910-882A-4156-835F-1EAA0CE40C68}"/>
                </a:ext>
              </a:extLst>
            </p:cNvPr>
            <p:cNvSpPr/>
            <p:nvPr/>
          </p:nvSpPr>
          <p:spPr>
            <a:xfrm>
              <a:off x="9217635" y="4918789"/>
              <a:ext cx="478719" cy="387990"/>
            </a:xfrm>
            <a:custGeom>
              <a:avLst/>
              <a:gdLst>
                <a:gd name="connsiteX0" fmla="*/ 478508 w 478719"/>
                <a:gd name="connsiteY0" fmla="*/ 255724 h 387990"/>
                <a:gd name="connsiteX1" fmla="*/ 255773 w 478719"/>
                <a:gd name="connsiteY1" fmla="*/ 32884 h 387990"/>
                <a:gd name="connsiteX2" fmla="*/ 90582 w 478719"/>
                <a:gd name="connsiteY2" fmla="*/ 32884 h 387990"/>
                <a:gd name="connsiteX3" fmla="*/ 90582 w 478719"/>
                <a:gd name="connsiteY3" fmla="*/ -134 h 387990"/>
                <a:gd name="connsiteX4" fmla="*/ -211 w 478719"/>
                <a:gd name="connsiteY4" fmla="*/ 61771 h 387990"/>
                <a:gd name="connsiteX5" fmla="*/ 90582 w 478719"/>
                <a:gd name="connsiteY5" fmla="*/ 123655 h 387990"/>
                <a:gd name="connsiteX6" fmla="*/ 90582 w 478719"/>
                <a:gd name="connsiteY6" fmla="*/ 90658 h 387990"/>
                <a:gd name="connsiteX7" fmla="*/ 255773 w 478719"/>
                <a:gd name="connsiteY7" fmla="*/ 90658 h 387990"/>
                <a:gd name="connsiteX8" fmla="*/ 280531 w 478719"/>
                <a:gd name="connsiteY8" fmla="*/ 92765 h 387990"/>
                <a:gd name="connsiteX9" fmla="*/ 280531 w 478719"/>
                <a:gd name="connsiteY9" fmla="*/ 117565 h 387990"/>
                <a:gd name="connsiteX10" fmla="*/ 335967 w 478719"/>
                <a:gd name="connsiteY10" fmla="*/ 140574 h 387990"/>
                <a:gd name="connsiteX11" fmla="*/ 353540 w 478719"/>
                <a:gd name="connsiteY11" fmla="*/ 123001 h 387990"/>
                <a:gd name="connsiteX12" fmla="*/ 388559 w 478719"/>
                <a:gd name="connsiteY12" fmla="*/ 158020 h 387990"/>
                <a:gd name="connsiteX13" fmla="*/ 370944 w 478719"/>
                <a:gd name="connsiteY13" fmla="*/ 175635 h 387990"/>
                <a:gd name="connsiteX14" fmla="*/ 393763 w 478719"/>
                <a:gd name="connsiteY14" fmla="*/ 231029 h 387990"/>
                <a:gd name="connsiteX15" fmla="*/ 418795 w 478719"/>
                <a:gd name="connsiteY15" fmla="*/ 231029 h 387990"/>
                <a:gd name="connsiteX16" fmla="*/ 418795 w 478719"/>
                <a:gd name="connsiteY16" fmla="*/ 280545 h 387990"/>
                <a:gd name="connsiteX17" fmla="*/ 393763 w 478719"/>
                <a:gd name="connsiteY17" fmla="*/ 280545 h 387990"/>
                <a:gd name="connsiteX18" fmla="*/ 370944 w 478719"/>
                <a:gd name="connsiteY18" fmla="*/ 335939 h 387990"/>
                <a:gd name="connsiteX19" fmla="*/ 388559 w 478719"/>
                <a:gd name="connsiteY19" fmla="*/ 353554 h 387990"/>
                <a:gd name="connsiteX20" fmla="*/ 354846 w 478719"/>
                <a:gd name="connsiteY20" fmla="*/ 387856 h 38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8719" h="387990">
                  <a:moveTo>
                    <a:pt x="478508" y="255724"/>
                  </a:moveTo>
                  <a:cubicBezTo>
                    <a:pt x="478508" y="132694"/>
                    <a:pt x="378803" y="32947"/>
                    <a:pt x="255773" y="32884"/>
                  </a:cubicBezTo>
                  <a:lnTo>
                    <a:pt x="90582" y="32884"/>
                  </a:lnTo>
                  <a:lnTo>
                    <a:pt x="90582" y="-134"/>
                  </a:lnTo>
                  <a:lnTo>
                    <a:pt x="-211" y="61771"/>
                  </a:lnTo>
                  <a:lnTo>
                    <a:pt x="90582" y="123655"/>
                  </a:lnTo>
                  <a:lnTo>
                    <a:pt x="90582" y="90658"/>
                  </a:lnTo>
                  <a:lnTo>
                    <a:pt x="255773" y="90658"/>
                  </a:lnTo>
                  <a:cubicBezTo>
                    <a:pt x="264075" y="90743"/>
                    <a:pt x="272335" y="91438"/>
                    <a:pt x="280531" y="92765"/>
                  </a:cubicBezTo>
                  <a:lnTo>
                    <a:pt x="280531" y="117565"/>
                  </a:lnTo>
                  <a:cubicBezTo>
                    <a:pt x="300464" y="121126"/>
                    <a:pt x="319385" y="128964"/>
                    <a:pt x="335967" y="140574"/>
                  </a:cubicBezTo>
                  <a:lnTo>
                    <a:pt x="353540" y="123001"/>
                  </a:lnTo>
                  <a:cubicBezTo>
                    <a:pt x="366899" y="132862"/>
                    <a:pt x="378698" y="142787"/>
                    <a:pt x="388559" y="158020"/>
                  </a:cubicBezTo>
                  <a:lnTo>
                    <a:pt x="370944" y="175635"/>
                  </a:lnTo>
                  <a:cubicBezTo>
                    <a:pt x="382469" y="192239"/>
                    <a:pt x="390245" y="211139"/>
                    <a:pt x="393763" y="231029"/>
                  </a:cubicBezTo>
                  <a:lnTo>
                    <a:pt x="418795" y="231029"/>
                  </a:lnTo>
                  <a:cubicBezTo>
                    <a:pt x="421513" y="247422"/>
                    <a:pt x="421513" y="264152"/>
                    <a:pt x="418795" y="280545"/>
                  </a:cubicBezTo>
                  <a:lnTo>
                    <a:pt x="393763" y="280545"/>
                  </a:lnTo>
                  <a:cubicBezTo>
                    <a:pt x="390245" y="300435"/>
                    <a:pt x="382469" y="319335"/>
                    <a:pt x="370944" y="335939"/>
                  </a:cubicBezTo>
                  <a:lnTo>
                    <a:pt x="388559" y="353554"/>
                  </a:lnTo>
                  <a:cubicBezTo>
                    <a:pt x="379162" y="366659"/>
                    <a:pt x="367783" y="378227"/>
                    <a:pt x="354846" y="387856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8" name="Freeform: Shape 1237">
            <a:extLst>
              <a:ext uri="{FF2B5EF4-FFF2-40B4-BE49-F238E27FC236}">
                <a16:creationId xmlns:a16="http://schemas.microsoft.com/office/drawing/2014/main" id="{C045BE33-2EAB-4A5A-A148-140896711743}"/>
              </a:ext>
            </a:extLst>
          </p:cNvPr>
          <p:cNvSpPr/>
          <p:nvPr/>
        </p:nvSpPr>
        <p:spPr>
          <a:xfrm rot="18900000">
            <a:off x="5595586" y="4404867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4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4"/>
                  <a:pt x="396713" y="484864"/>
                </a:cubicBezTo>
                <a:cubicBezTo>
                  <a:pt x="177498" y="484864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39" name="Graphic 4">
            <a:extLst>
              <a:ext uri="{FF2B5EF4-FFF2-40B4-BE49-F238E27FC236}">
                <a16:creationId xmlns:a16="http://schemas.microsoft.com/office/drawing/2014/main" id="{2F18F27A-7D84-4A7B-A789-D7A620114938}"/>
              </a:ext>
            </a:extLst>
          </p:cNvPr>
          <p:cNvGrpSpPr/>
          <p:nvPr/>
        </p:nvGrpSpPr>
        <p:grpSpPr>
          <a:xfrm>
            <a:off x="5691302" y="4449447"/>
            <a:ext cx="430305" cy="347015"/>
            <a:chOff x="4558255" y="4968304"/>
            <a:chExt cx="511736" cy="412684"/>
          </a:xfrm>
          <a:noFill/>
        </p:grpSpPr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103BE9E3-510C-4F5B-B1EE-B0BCCA5E754F}"/>
                </a:ext>
              </a:extLst>
            </p:cNvPr>
            <p:cNvSpPr/>
            <p:nvPr/>
          </p:nvSpPr>
          <p:spPr>
            <a:xfrm>
              <a:off x="4649047" y="5100374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7"/>
                    <a:pt x="7386" y="0"/>
                    <a:pt x="16498" y="0"/>
                  </a:cubicBezTo>
                  <a:cubicBezTo>
                    <a:pt x="25610" y="0"/>
                    <a:pt x="32996" y="7387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57F0E4B0-26FB-43A5-B0DD-D2CE7CE21139}"/>
                </a:ext>
              </a:extLst>
            </p:cNvPr>
            <p:cNvSpPr/>
            <p:nvPr/>
          </p:nvSpPr>
          <p:spPr>
            <a:xfrm>
              <a:off x="4723342" y="5067356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7"/>
                    <a:pt x="7386" y="0"/>
                    <a:pt x="16498" y="0"/>
                  </a:cubicBezTo>
                  <a:cubicBezTo>
                    <a:pt x="25610" y="0"/>
                    <a:pt x="32996" y="7387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1ED91BEF-7396-4638-9A67-5AD948B00291}"/>
                </a:ext>
              </a:extLst>
            </p:cNvPr>
            <p:cNvSpPr/>
            <p:nvPr/>
          </p:nvSpPr>
          <p:spPr>
            <a:xfrm>
              <a:off x="4797615" y="5092114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7"/>
                    <a:pt x="7386" y="0"/>
                    <a:pt x="16498" y="0"/>
                  </a:cubicBezTo>
                  <a:cubicBezTo>
                    <a:pt x="25610" y="0"/>
                    <a:pt x="32996" y="7387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92466BD3-9FF9-43F6-8C02-754969805C1C}"/>
                </a:ext>
              </a:extLst>
            </p:cNvPr>
            <p:cNvSpPr/>
            <p:nvPr/>
          </p:nvSpPr>
          <p:spPr>
            <a:xfrm>
              <a:off x="4871909" y="5034339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3A9950E-9607-435B-9C78-BB198F244EF6}"/>
                </a:ext>
              </a:extLst>
            </p:cNvPr>
            <p:cNvSpPr/>
            <p:nvPr/>
          </p:nvSpPr>
          <p:spPr>
            <a:xfrm>
              <a:off x="4946182" y="5017820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7"/>
                    <a:pt x="7386" y="0"/>
                    <a:pt x="16498" y="0"/>
                  </a:cubicBezTo>
                  <a:cubicBezTo>
                    <a:pt x="25610" y="0"/>
                    <a:pt x="32996" y="7387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1B01C783-7C08-4CAA-81AE-D6B5CCC2ACAA}"/>
                </a:ext>
              </a:extLst>
            </p:cNvPr>
            <p:cNvSpPr/>
            <p:nvPr/>
          </p:nvSpPr>
          <p:spPr>
            <a:xfrm>
              <a:off x="4558255" y="4968304"/>
              <a:ext cx="511736" cy="346650"/>
            </a:xfrm>
            <a:custGeom>
              <a:avLst/>
              <a:gdLst>
                <a:gd name="connsiteX0" fmla="*/ 495238 w 511736"/>
                <a:gd name="connsiteY0" fmla="*/ 0 h 346650"/>
                <a:gd name="connsiteX1" fmla="*/ 511737 w 511736"/>
                <a:gd name="connsiteY1" fmla="*/ 0 h 346650"/>
                <a:gd name="connsiteX2" fmla="*/ 511737 w 511736"/>
                <a:gd name="connsiteY2" fmla="*/ 346650 h 346650"/>
                <a:gd name="connsiteX3" fmla="*/ 495238 w 511736"/>
                <a:gd name="connsiteY3" fmla="*/ 346650 h 346650"/>
                <a:gd name="connsiteX4" fmla="*/ 16498 w 511736"/>
                <a:gd name="connsiteY4" fmla="*/ 346650 h 346650"/>
                <a:gd name="connsiteX5" fmla="*/ 0 w 511736"/>
                <a:gd name="connsiteY5" fmla="*/ 346650 h 346650"/>
                <a:gd name="connsiteX6" fmla="*/ 0 w 511736"/>
                <a:gd name="connsiteY6" fmla="*/ 0 h 346650"/>
                <a:gd name="connsiteX7" fmla="*/ 16498 w 511736"/>
                <a:gd name="connsiteY7" fmla="*/ 0 h 34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736" h="346650">
                  <a:moveTo>
                    <a:pt x="495238" y="0"/>
                  </a:moveTo>
                  <a:cubicBezTo>
                    <a:pt x="504350" y="0"/>
                    <a:pt x="511737" y="0"/>
                    <a:pt x="511737" y="0"/>
                  </a:cubicBezTo>
                  <a:lnTo>
                    <a:pt x="511737" y="346650"/>
                  </a:lnTo>
                  <a:cubicBezTo>
                    <a:pt x="511737" y="346650"/>
                    <a:pt x="504350" y="346650"/>
                    <a:pt x="495238" y="346650"/>
                  </a:cubicBezTo>
                  <a:lnTo>
                    <a:pt x="16498" y="346650"/>
                  </a:lnTo>
                  <a:cubicBezTo>
                    <a:pt x="7386" y="346650"/>
                    <a:pt x="0" y="346650"/>
                    <a:pt x="0" y="346650"/>
                  </a:cubicBezTo>
                  <a:lnTo>
                    <a:pt x="0" y="0"/>
                  </a:lnTo>
                  <a:cubicBezTo>
                    <a:pt x="0" y="0"/>
                    <a:pt x="7386" y="0"/>
                    <a:pt x="16498" y="0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0CB2CD0-D980-4FC8-B9CB-CC5CE1FC58A7}"/>
                </a:ext>
              </a:extLst>
            </p:cNvPr>
            <p:cNvSpPr/>
            <p:nvPr/>
          </p:nvSpPr>
          <p:spPr>
            <a:xfrm>
              <a:off x="4772857" y="5314955"/>
              <a:ext cx="82532" cy="66034"/>
            </a:xfrm>
            <a:custGeom>
              <a:avLst/>
              <a:gdLst>
                <a:gd name="connsiteX0" fmla="*/ 0 w 82532"/>
                <a:gd name="connsiteY0" fmla="*/ 0 h 66034"/>
                <a:gd name="connsiteX1" fmla="*/ 82533 w 82532"/>
                <a:gd name="connsiteY1" fmla="*/ 0 h 66034"/>
                <a:gd name="connsiteX2" fmla="*/ 82533 w 82532"/>
                <a:gd name="connsiteY2" fmla="*/ 66035 h 66034"/>
                <a:gd name="connsiteX3" fmla="*/ 0 w 82532"/>
                <a:gd name="connsiteY3" fmla="*/ 6603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32" h="66034">
                  <a:moveTo>
                    <a:pt x="0" y="0"/>
                  </a:moveTo>
                  <a:lnTo>
                    <a:pt x="82533" y="0"/>
                  </a:lnTo>
                  <a:lnTo>
                    <a:pt x="82533" y="66035"/>
                  </a:lnTo>
                  <a:lnTo>
                    <a:pt x="0" y="66035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01A55143-38CA-4C3C-8345-225003027A75}"/>
                </a:ext>
              </a:extLst>
            </p:cNvPr>
            <p:cNvSpPr/>
            <p:nvPr/>
          </p:nvSpPr>
          <p:spPr>
            <a:xfrm>
              <a:off x="4739840" y="5380989"/>
              <a:ext cx="148567" cy="2107"/>
            </a:xfrm>
            <a:custGeom>
              <a:avLst/>
              <a:gdLst>
                <a:gd name="connsiteX0" fmla="*/ 0 w 148567"/>
                <a:gd name="connsiteY0" fmla="*/ 0 h 2107"/>
                <a:gd name="connsiteX1" fmla="*/ 148567 w 148567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67" h="2107">
                  <a:moveTo>
                    <a:pt x="0" y="0"/>
                  </a:moveTo>
                  <a:lnTo>
                    <a:pt x="148567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6789378C-3D79-4344-89A3-B6AFB11001B6}"/>
                </a:ext>
              </a:extLst>
            </p:cNvPr>
            <p:cNvSpPr/>
            <p:nvPr/>
          </p:nvSpPr>
          <p:spPr>
            <a:xfrm>
              <a:off x="4665546" y="5182885"/>
              <a:ext cx="2107" cy="82553"/>
            </a:xfrm>
            <a:custGeom>
              <a:avLst/>
              <a:gdLst>
                <a:gd name="connsiteX0" fmla="*/ 0 w 2107"/>
                <a:gd name="connsiteY0" fmla="*/ 82554 h 82553"/>
                <a:gd name="connsiteX1" fmla="*/ 0 w 2107"/>
                <a:gd name="connsiteY1" fmla="*/ 0 h 8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82553">
                  <a:moveTo>
                    <a:pt x="0" y="82554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CC29B5CF-06D9-46BA-B07E-2B3E33747F7A}"/>
                </a:ext>
              </a:extLst>
            </p:cNvPr>
            <p:cNvSpPr/>
            <p:nvPr/>
          </p:nvSpPr>
          <p:spPr>
            <a:xfrm>
              <a:off x="4739840" y="5149868"/>
              <a:ext cx="2107" cy="115571"/>
            </a:xfrm>
            <a:custGeom>
              <a:avLst/>
              <a:gdLst>
                <a:gd name="connsiteX0" fmla="*/ 0 w 2107"/>
                <a:gd name="connsiteY0" fmla="*/ 115571 h 115571"/>
                <a:gd name="connsiteX1" fmla="*/ 0 w 2107"/>
                <a:gd name="connsiteY1" fmla="*/ 0 h 11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15571">
                  <a:moveTo>
                    <a:pt x="0" y="115571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5458E1C-ED6C-44BA-894D-DBA95220A473}"/>
                </a:ext>
              </a:extLst>
            </p:cNvPr>
            <p:cNvSpPr/>
            <p:nvPr/>
          </p:nvSpPr>
          <p:spPr>
            <a:xfrm>
              <a:off x="4814113" y="5174647"/>
              <a:ext cx="2107" cy="90792"/>
            </a:xfrm>
            <a:custGeom>
              <a:avLst/>
              <a:gdLst>
                <a:gd name="connsiteX0" fmla="*/ 0 w 2107"/>
                <a:gd name="connsiteY0" fmla="*/ 90792 h 90792"/>
                <a:gd name="connsiteX1" fmla="*/ 0 w 2107"/>
                <a:gd name="connsiteY1" fmla="*/ 0 h 9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90792">
                  <a:moveTo>
                    <a:pt x="0" y="90792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C27E44DE-1534-447E-B9A6-2068387FFB82}"/>
                </a:ext>
              </a:extLst>
            </p:cNvPr>
            <p:cNvSpPr/>
            <p:nvPr/>
          </p:nvSpPr>
          <p:spPr>
            <a:xfrm>
              <a:off x="4888407" y="5116872"/>
              <a:ext cx="2107" cy="148567"/>
            </a:xfrm>
            <a:custGeom>
              <a:avLst/>
              <a:gdLst>
                <a:gd name="connsiteX0" fmla="*/ 0 w 2107"/>
                <a:gd name="connsiteY0" fmla="*/ 148567 h 148567"/>
                <a:gd name="connsiteX1" fmla="*/ 0 w 2107"/>
                <a:gd name="connsiteY1" fmla="*/ 0 h 1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48567">
                  <a:moveTo>
                    <a:pt x="0" y="148567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4C790F94-8D8D-4514-B935-AC0E423E5FDC}"/>
                </a:ext>
              </a:extLst>
            </p:cNvPr>
            <p:cNvSpPr/>
            <p:nvPr/>
          </p:nvSpPr>
          <p:spPr>
            <a:xfrm>
              <a:off x="4962680" y="5100353"/>
              <a:ext cx="2107" cy="165086"/>
            </a:xfrm>
            <a:custGeom>
              <a:avLst/>
              <a:gdLst>
                <a:gd name="connsiteX0" fmla="*/ 0 w 2107"/>
                <a:gd name="connsiteY0" fmla="*/ 165087 h 165086"/>
                <a:gd name="connsiteX1" fmla="*/ 0 w 2107"/>
                <a:gd name="connsiteY1" fmla="*/ 0 h 16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65086">
                  <a:moveTo>
                    <a:pt x="0" y="165087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F4C097-3859-49E2-8DBC-F3FC7474A14F}"/>
                </a:ext>
              </a:extLst>
            </p:cNvPr>
            <p:cNvSpPr/>
            <p:nvPr/>
          </p:nvSpPr>
          <p:spPr>
            <a:xfrm>
              <a:off x="4632528" y="5265439"/>
              <a:ext cx="363169" cy="2107"/>
            </a:xfrm>
            <a:custGeom>
              <a:avLst/>
              <a:gdLst>
                <a:gd name="connsiteX0" fmla="*/ 0 w 363169"/>
                <a:gd name="connsiteY0" fmla="*/ 0 h 2107"/>
                <a:gd name="connsiteX1" fmla="*/ 363169 w 363169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169" h="2107">
                  <a:moveTo>
                    <a:pt x="0" y="0"/>
                  </a:moveTo>
                  <a:lnTo>
                    <a:pt x="363169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CCB5692B-7766-499F-8733-59254C75F806}"/>
                </a:ext>
              </a:extLst>
            </p:cNvPr>
            <p:cNvSpPr/>
            <p:nvPr/>
          </p:nvSpPr>
          <p:spPr>
            <a:xfrm>
              <a:off x="4827113" y="5060930"/>
              <a:ext cx="48314" cy="37589"/>
            </a:xfrm>
            <a:custGeom>
              <a:avLst/>
              <a:gdLst>
                <a:gd name="connsiteX0" fmla="*/ 0 w 48314"/>
                <a:gd name="connsiteY0" fmla="*/ 37589 h 37589"/>
                <a:gd name="connsiteX1" fmla="*/ 48314 w 48314"/>
                <a:gd name="connsiteY1" fmla="*/ 0 h 3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14" h="37589">
                  <a:moveTo>
                    <a:pt x="0" y="37589"/>
                  </a:moveTo>
                  <a:lnTo>
                    <a:pt x="48314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1337C679-AB6D-4866-ADFA-289BB3F1CAC4}"/>
                </a:ext>
              </a:extLst>
            </p:cNvPr>
            <p:cNvSpPr/>
            <p:nvPr/>
          </p:nvSpPr>
          <p:spPr>
            <a:xfrm>
              <a:off x="4755453" y="5089059"/>
              <a:ext cx="43110" cy="14370"/>
            </a:xfrm>
            <a:custGeom>
              <a:avLst/>
              <a:gdLst>
                <a:gd name="connsiteX0" fmla="*/ 0 w 43110"/>
                <a:gd name="connsiteY0" fmla="*/ 0 h 14370"/>
                <a:gd name="connsiteX1" fmla="*/ 43110 w 43110"/>
                <a:gd name="connsiteY1" fmla="*/ 14370 h 1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10" h="14370">
                  <a:moveTo>
                    <a:pt x="0" y="0"/>
                  </a:moveTo>
                  <a:lnTo>
                    <a:pt x="43110" y="1437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B91FE7D5-C4E8-44AE-8354-84F3B2F582A1}"/>
                </a:ext>
              </a:extLst>
            </p:cNvPr>
            <p:cNvSpPr/>
            <p:nvPr/>
          </p:nvSpPr>
          <p:spPr>
            <a:xfrm>
              <a:off x="4680632" y="5090555"/>
              <a:ext cx="44121" cy="19595"/>
            </a:xfrm>
            <a:custGeom>
              <a:avLst/>
              <a:gdLst>
                <a:gd name="connsiteX0" fmla="*/ 0 w 44121"/>
                <a:gd name="connsiteY0" fmla="*/ 19595 h 19595"/>
                <a:gd name="connsiteX1" fmla="*/ 44121 w 44121"/>
                <a:gd name="connsiteY1" fmla="*/ 0 h 1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21" h="19595">
                  <a:moveTo>
                    <a:pt x="0" y="19595"/>
                  </a:moveTo>
                  <a:lnTo>
                    <a:pt x="44121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FD9C9A1-2968-44E0-BFB0-499469DD520E}"/>
                </a:ext>
              </a:extLst>
            </p:cNvPr>
            <p:cNvSpPr/>
            <p:nvPr/>
          </p:nvSpPr>
          <p:spPr>
            <a:xfrm>
              <a:off x="4904589" y="5037900"/>
              <a:ext cx="42014" cy="9355"/>
            </a:xfrm>
            <a:custGeom>
              <a:avLst/>
              <a:gdLst>
                <a:gd name="connsiteX0" fmla="*/ 0 w 42014"/>
                <a:gd name="connsiteY0" fmla="*/ 9355 h 9355"/>
                <a:gd name="connsiteX1" fmla="*/ 42014 w 42014"/>
                <a:gd name="connsiteY1" fmla="*/ 0 h 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14" h="9355">
                  <a:moveTo>
                    <a:pt x="0" y="9355"/>
                  </a:moveTo>
                  <a:lnTo>
                    <a:pt x="42014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58" name="Freeform: Shape 1257">
            <a:extLst>
              <a:ext uri="{FF2B5EF4-FFF2-40B4-BE49-F238E27FC236}">
                <a16:creationId xmlns:a16="http://schemas.microsoft.com/office/drawing/2014/main" id="{E80856FF-3671-4B12-9DE0-E7E3810D00FC}"/>
              </a:ext>
            </a:extLst>
          </p:cNvPr>
          <p:cNvSpPr/>
          <p:nvPr/>
        </p:nvSpPr>
        <p:spPr>
          <a:xfrm rot="18900000">
            <a:off x="6380538" y="4404855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3 w 793848"/>
              <a:gd name="connsiteY1" fmla="*/ 484864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4"/>
                  <a:pt x="396713" y="484864"/>
                </a:cubicBezTo>
                <a:cubicBezTo>
                  <a:pt x="177498" y="484864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59" name="Graphic 4">
            <a:extLst>
              <a:ext uri="{FF2B5EF4-FFF2-40B4-BE49-F238E27FC236}">
                <a16:creationId xmlns:a16="http://schemas.microsoft.com/office/drawing/2014/main" id="{338F350B-D2CB-4C2F-A0A2-F66BE8397AFD}"/>
              </a:ext>
            </a:extLst>
          </p:cNvPr>
          <p:cNvGrpSpPr/>
          <p:nvPr/>
        </p:nvGrpSpPr>
        <p:grpSpPr>
          <a:xfrm>
            <a:off x="6432505" y="4407814"/>
            <a:ext cx="430649" cy="430285"/>
            <a:chOff x="5439723" y="4918793"/>
            <a:chExt cx="512146" cy="511712"/>
          </a:xfrm>
          <a:noFill/>
        </p:grpSpPr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E65B6D4-1874-4C23-8E07-CA3CB5C54916}"/>
                </a:ext>
              </a:extLst>
            </p:cNvPr>
            <p:cNvSpPr/>
            <p:nvPr/>
          </p:nvSpPr>
          <p:spPr>
            <a:xfrm>
              <a:off x="5439723" y="4918793"/>
              <a:ext cx="512146" cy="330149"/>
            </a:xfrm>
            <a:custGeom>
              <a:avLst/>
              <a:gdLst>
                <a:gd name="connsiteX0" fmla="*/ 329974 w 512146"/>
                <a:gd name="connsiteY0" fmla="*/ 330015 h 330149"/>
                <a:gd name="connsiteX1" fmla="*/ 445525 w 512146"/>
                <a:gd name="connsiteY1" fmla="*/ 330015 h 330149"/>
                <a:gd name="connsiteX2" fmla="*/ 511934 w 512146"/>
                <a:gd name="connsiteY2" fmla="*/ 264359 h 330149"/>
                <a:gd name="connsiteX3" fmla="*/ 446279 w 512146"/>
                <a:gd name="connsiteY3" fmla="*/ 197945 h 330149"/>
                <a:gd name="connsiteX4" fmla="*/ 421546 w 512146"/>
                <a:gd name="connsiteY4" fmla="*/ 202602 h 330149"/>
                <a:gd name="connsiteX5" fmla="*/ 367733 w 512146"/>
                <a:gd name="connsiteY5" fmla="*/ 73293 h 330149"/>
                <a:gd name="connsiteX6" fmla="*/ 300160 w 512146"/>
                <a:gd name="connsiteY6" fmla="*/ 70427 h 330149"/>
                <a:gd name="connsiteX7" fmla="*/ 70347 w 512146"/>
                <a:gd name="connsiteY7" fmla="*/ 29614 h 330149"/>
                <a:gd name="connsiteX8" fmla="*/ 29536 w 512146"/>
                <a:gd name="connsiteY8" fmla="*/ 259429 h 330149"/>
                <a:gd name="connsiteX9" fmla="*/ 164909 w 512146"/>
                <a:gd name="connsiteY9" fmla="*/ 329973 h 33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146" h="330149">
                  <a:moveTo>
                    <a:pt x="329974" y="330015"/>
                  </a:moveTo>
                  <a:lnTo>
                    <a:pt x="445525" y="330015"/>
                  </a:lnTo>
                  <a:cubicBezTo>
                    <a:pt x="481993" y="330225"/>
                    <a:pt x="511728" y="300832"/>
                    <a:pt x="511934" y="264359"/>
                  </a:cubicBezTo>
                  <a:cubicBezTo>
                    <a:pt x="512143" y="227886"/>
                    <a:pt x="482748" y="198156"/>
                    <a:pt x="446279" y="197945"/>
                  </a:cubicBezTo>
                  <a:cubicBezTo>
                    <a:pt x="437813" y="197903"/>
                    <a:pt x="429416" y="199484"/>
                    <a:pt x="421546" y="202602"/>
                  </a:cubicBezTo>
                  <a:cubicBezTo>
                    <a:pt x="442391" y="152033"/>
                    <a:pt x="418299" y="94153"/>
                    <a:pt x="367733" y="73293"/>
                  </a:cubicBezTo>
                  <a:cubicBezTo>
                    <a:pt x="346245" y="64443"/>
                    <a:pt x="322324" y="63432"/>
                    <a:pt x="300160" y="70427"/>
                  </a:cubicBezTo>
                  <a:cubicBezTo>
                    <a:pt x="247969" y="-4309"/>
                    <a:pt x="145078" y="-22577"/>
                    <a:pt x="70347" y="29614"/>
                  </a:cubicBezTo>
                  <a:cubicBezTo>
                    <a:pt x="-4383" y="81805"/>
                    <a:pt x="-22655" y="184692"/>
                    <a:pt x="29536" y="259429"/>
                  </a:cubicBezTo>
                  <a:cubicBezTo>
                    <a:pt x="60421" y="303655"/>
                    <a:pt x="110969" y="329993"/>
                    <a:pt x="164909" y="329973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48F8D344-41BF-4CC5-BDB9-F0F5BDE601F5}"/>
                </a:ext>
              </a:extLst>
            </p:cNvPr>
            <p:cNvSpPr/>
            <p:nvPr/>
          </p:nvSpPr>
          <p:spPr>
            <a:xfrm>
              <a:off x="5563566" y="5067335"/>
              <a:ext cx="247598" cy="363169"/>
            </a:xfrm>
            <a:custGeom>
              <a:avLst/>
              <a:gdLst>
                <a:gd name="connsiteX0" fmla="*/ 41256 w 247598"/>
                <a:gd name="connsiteY0" fmla="*/ 181584 h 363169"/>
                <a:gd name="connsiteX1" fmla="*/ 41256 w 247598"/>
                <a:gd name="connsiteY1" fmla="*/ 123810 h 363169"/>
                <a:gd name="connsiteX2" fmla="*/ 0 w 247598"/>
                <a:gd name="connsiteY2" fmla="*/ 123810 h 363169"/>
                <a:gd name="connsiteX3" fmla="*/ 82533 w 247598"/>
                <a:gd name="connsiteY3" fmla="*/ 0 h 363169"/>
                <a:gd name="connsiteX4" fmla="*/ 165065 w 247598"/>
                <a:gd name="connsiteY4" fmla="*/ 123810 h 363169"/>
                <a:gd name="connsiteX5" fmla="*/ 123810 w 247598"/>
                <a:gd name="connsiteY5" fmla="*/ 123810 h 363169"/>
                <a:gd name="connsiteX6" fmla="*/ 123810 w 247598"/>
                <a:gd name="connsiteY6" fmla="*/ 231121 h 363169"/>
                <a:gd name="connsiteX7" fmla="*/ 82533 w 247598"/>
                <a:gd name="connsiteY7" fmla="*/ 231121 h 363169"/>
                <a:gd name="connsiteX8" fmla="*/ 165065 w 247598"/>
                <a:gd name="connsiteY8" fmla="*/ 363169 h 363169"/>
                <a:gd name="connsiteX9" fmla="*/ 247598 w 247598"/>
                <a:gd name="connsiteY9" fmla="*/ 231121 h 363169"/>
                <a:gd name="connsiteX10" fmla="*/ 206342 w 247598"/>
                <a:gd name="connsiteY10" fmla="*/ 231121 h 363169"/>
                <a:gd name="connsiteX11" fmla="*/ 206342 w 247598"/>
                <a:gd name="connsiteY11" fmla="*/ 181584 h 36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598" h="363169">
                  <a:moveTo>
                    <a:pt x="41256" y="181584"/>
                  </a:moveTo>
                  <a:lnTo>
                    <a:pt x="41256" y="123810"/>
                  </a:lnTo>
                  <a:lnTo>
                    <a:pt x="0" y="123810"/>
                  </a:lnTo>
                  <a:lnTo>
                    <a:pt x="82533" y="0"/>
                  </a:lnTo>
                  <a:lnTo>
                    <a:pt x="165065" y="123810"/>
                  </a:lnTo>
                  <a:lnTo>
                    <a:pt x="123810" y="123810"/>
                  </a:lnTo>
                  <a:lnTo>
                    <a:pt x="123810" y="231121"/>
                  </a:lnTo>
                  <a:lnTo>
                    <a:pt x="82533" y="231121"/>
                  </a:lnTo>
                  <a:lnTo>
                    <a:pt x="165065" y="363169"/>
                  </a:lnTo>
                  <a:lnTo>
                    <a:pt x="247598" y="231121"/>
                  </a:lnTo>
                  <a:lnTo>
                    <a:pt x="206342" y="231121"/>
                  </a:lnTo>
                  <a:lnTo>
                    <a:pt x="206342" y="18158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2" name="Freeform: Shape 1261">
            <a:extLst>
              <a:ext uri="{FF2B5EF4-FFF2-40B4-BE49-F238E27FC236}">
                <a16:creationId xmlns:a16="http://schemas.microsoft.com/office/drawing/2014/main" id="{BFCD7995-4A6A-4B75-B9D0-9FD66CA1C6FD}"/>
              </a:ext>
            </a:extLst>
          </p:cNvPr>
          <p:cNvSpPr/>
          <p:nvPr/>
        </p:nvSpPr>
        <p:spPr>
          <a:xfrm rot="18900000">
            <a:off x="7163409" y="4404852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3 w 793848"/>
              <a:gd name="connsiteY1" fmla="*/ 484864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4"/>
                  <a:pt x="396713" y="484864"/>
                </a:cubicBezTo>
                <a:cubicBezTo>
                  <a:pt x="177498" y="484864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63" name="Graphic 4">
            <a:extLst>
              <a:ext uri="{FF2B5EF4-FFF2-40B4-BE49-F238E27FC236}">
                <a16:creationId xmlns:a16="http://schemas.microsoft.com/office/drawing/2014/main" id="{AA5AE077-2B78-4EA5-8AD0-55ABF040BA49}"/>
              </a:ext>
            </a:extLst>
          </p:cNvPr>
          <p:cNvGrpSpPr/>
          <p:nvPr/>
        </p:nvGrpSpPr>
        <p:grpSpPr>
          <a:xfrm>
            <a:off x="7240381" y="4407793"/>
            <a:ext cx="430305" cy="430305"/>
            <a:chOff x="6400481" y="4918768"/>
            <a:chExt cx="511736" cy="511736"/>
          </a:xfrm>
          <a:noFill/>
        </p:grpSpPr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70DFAAA5-EE26-43ED-BD2C-45B539E193F0}"/>
                </a:ext>
              </a:extLst>
            </p:cNvPr>
            <p:cNvSpPr/>
            <p:nvPr/>
          </p:nvSpPr>
          <p:spPr>
            <a:xfrm>
              <a:off x="6400482" y="4918768"/>
              <a:ext cx="231100" cy="231100"/>
            </a:xfrm>
            <a:custGeom>
              <a:avLst/>
              <a:gdLst>
                <a:gd name="connsiteX0" fmla="*/ 231100 w 231100"/>
                <a:gd name="connsiteY0" fmla="*/ 115550 h 231100"/>
                <a:gd name="connsiteX1" fmla="*/ 115550 w 231100"/>
                <a:gd name="connsiteY1" fmla="*/ 231100 h 231100"/>
                <a:gd name="connsiteX2" fmla="*/ 0 w 231100"/>
                <a:gd name="connsiteY2" fmla="*/ 115550 h 231100"/>
                <a:gd name="connsiteX3" fmla="*/ 115550 w 231100"/>
                <a:gd name="connsiteY3" fmla="*/ 0 h 231100"/>
                <a:gd name="connsiteX4" fmla="*/ 231100 w 231100"/>
                <a:gd name="connsiteY4" fmla="*/ 115550 h 23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00" h="231100">
                  <a:moveTo>
                    <a:pt x="231100" y="115550"/>
                  </a:moveTo>
                  <a:cubicBezTo>
                    <a:pt x="231100" y="179367"/>
                    <a:pt x="179367" y="231100"/>
                    <a:pt x="115550" y="231100"/>
                  </a:cubicBezTo>
                  <a:cubicBezTo>
                    <a:pt x="51734" y="231100"/>
                    <a:pt x="0" y="179366"/>
                    <a:pt x="0" y="115550"/>
                  </a:cubicBezTo>
                  <a:cubicBezTo>
                    <a:pt x="0" y="51733"/>
                    <a:pt x="51734" y="0"/>
                    <a:pt x="115550" y="0"/>
                  </a:cubicBezTo>
                  <a:cubicBezTo>
                    <a:pt x="179367" y="0"/>
                    <a:pt x="231100" y="51734"/>
                    <a:pt x="231100" y="115550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E90066B2-8214-4619-B66C-57592B69F6E9}"/>
                </a:ext>
              </a:extLst>
            </p:cNvPr>
            <p:cNvSpPr/>
            <p:nvPr/>
          </p:nvSpPr>
          <p:spPr>
            <a:xfrm>
              <a:off x="6681118" y="5199405"/>
              <a:ext cx="231100" cy="231100"/>
            </a:xfrm>
            <a:custGeom>
              <a:avLst/>
              <a:gdLst>
                <a:gd name="connsiteX0" fmla="*/ 0 w 231100"/>
                <a:gd name="connsiteY0" fmla="*/ 0 h 231100"/>
                <a:gd name="connsiteX1" fmla="*/ 231100 w 231100"/>
                <a:gd name="connsiteY1" fmla="*/ 0 h 231100"/>
                <a:gd name="connsiteX2" fmla="*/ 231100 w 231100"/>
                <a:gd name="connsiteY2" fmla="*/ 231100 h 231100"/>
                <a:gd name="connsiteX3" fmla="*/ 0 w 231100"/>
                <a:gd name="connsiteY3" fmla="*/ 231100 h 23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00" h="231100">
                  <a:moveTo>
                    <a:pt x="0" y="0"/>
                  </a:moveTo>
                  <a:lnTo>
                    <a:pt x="231100" y="0"/>
                  </a:lnTo>
                  <a:lnTo>
                    <a:pt x="231100" y="231100"/>
                  </a:lnTo>
                  <a:lnTo>
                    <a:pt x="0" y="231100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B2DCAFBF-1A75-4C58-B770-5A5E337C2539}"/>
                </a:ext>
              </a:extLst>
            </p:cNvPr>
            <p:cNvSpPr/>
            <p:nvPr/>
          </p:nvSpPr>
          <p:spPr>
            <a:xfrm>
              <a:off x="6681118" y="4918768"/>
              <a:ext cx="231100" cy="231120"/>
            </a:xfrm>
            <a:custGeom>
              <a:avLst/>
              <a:gdLst>
                <a:gd name="connsiteX0" fmla="*/ 231100 w 231100"/>
                <a:gd name="connsiteY0" fmla="*/ 231121 h 231120"/>
                <a:gd name="connsiteX1" fmla="*/ 0 w 231100"/>
                <a:gd name="connsiteY1" fmla="*/ 231121 h 231120"/>
                <a:gd name="connsiteX2" fmla="*/ 115550 w 231100"/>
                <a:gd name="connsiteY2" fmla="*/ 0 h 231120"/>
                <a:gd name="connsiteX3" fmla="*/ 231100 w 231100"/>
                <a:gd name="connsiteY3" fmla="*/ 231121 h 23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00" h="231120">
                  <a:moveTo>
                    <a:pt x="231100" y="231121"/>
                  </a:moveTo>
                  <a:lnTo>
                    <a:pt x="0" y="231121"/>
                  </a:lnTo>
                  <a:lnTo>
                    <a:pt x="115550" y="0"/>
                  </a:lnTo>
                  <a:lnTo>
                    <a:pt x="231100" y="231121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BC198D7D-6002-48E2-98E3-8074FF98BE76}"/>
                </a:ext>
              </a:extLst>
            </p:cNvPr>
            <p:cNvSpPr/>
            <p:nvPr/>
          </p:nvSpPr>
          <p:spPr>
            <a:xfrm>
              <a:off x="6400481" y="5199404"/>
              <a:ext cx="231121" cy="231100"/>
            </a:xfrm>
            <a:custGeom>
              <a:avLst/>
              <a:gdLst>
                <a:gd name="connsiteX0" fmla="*/ 115550 w 231121"/>
                <a:gd name="connsiteY0" fmla="*/ 0 h 231100"/>
                <a:gd name="connsiteX1" fmla="*/ 0 w 231121"/>
                <a:gd name="connsiteY1" fmla="*/ 88264 h 231100"/>
                <a:gd name="connsiteX2" fmla="*/ 44142 w 231121"/>
                <a:gd name="connsiteY2" fmla="*/ 231100 h 231100"/>
                <a:gd name="connsiteX3" fmla="*/ 186979 w 231121"/>
                <a:gd name="connsiteY3" fmla="*/ 231100 h 231100"/>
                <a:gd name="connsiteX4" fmla="*/ 231121 w 231121"/>
                <a:gd name="connsiteY4" fmla="*/ 88264 h 231100"/>
                <a:gd name="connsiteX5" fmla="*/ 115550 w 231121"/>
                <a:gd name="connsiteY5" fmla="*/ 0 h 23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121" h="231100">
                  <a:moveTo>
                    <a:pt x="115550" y="0"/>
                  </a:moveTo>
                  <a:lnTo>
                    <a:pt x="0" y="88264"/>
                  </a:lnTo>
                  <a:lnTo>
                    <a:pt x="44142" y="231100"/>
                  </a:lnTo>
                  <a:lnTo>
                    <a:pt x="186979" y="231100"/>
                  </a:lnTo>
                  <a:lnTo>
                    <a:pt x="231121" y="88264"/>
                  </a:lnTo>
                  <a:lnTo>
                    <a:pt x="115550" y="0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8" name="Freeform: Shape 1267">
            <a:extLst>
              <a:ext uri="{FF2B5EF4-FFF2-40B4-BE49-F238E27FC236}">
                <a16:creationId xmlns:a16="http://schemas.microsoft.com/office/drawing/2014/main" id="{39D9EE7B-D221-46E4-96B8-98F3727E2DA6}"/>
              </a:ext>
            </a:extLst>
          </p:cNvPr>
          <p:cNvSpPr/>
          <p:nvPr/>
        </p:nvSpPr>
        <p:spPr>
          <a:xfrm rot="18900000">
            <a:off x="11011146" y="4404849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4 w 793848"/>
              <a:gd name="connsiteY1" fmla="*/ 484864 h 484998"/>
              <a:gd name="connsiteX2" fmla="*/ -210 w 793848"/>
              <a:gd name="connsiteY2" fmla="*/ 242365 h 484998"/>
              <a:gd name="connsiteX3" fmla="*/ 396714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4"/>
                  <a:pt x="396714" y="484864"/>
                </a:cubicBezTo>
                <a:cubicBezTo>
                  <a:pt x="177499" y="484864"/>
                  <a:pt x="-210" y="376294"/>
                  <a:pt x="-210" y="242365"/>
                </a:cubicBezTo>
                <a:cubicBezTo>
                  <a:pt x="-210" y="108437"/>
                  <a:pt x="177499" y="-134"/>
                  <a:pt x="396714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69" name="Graphic 4">
            <a:extLst>
              <a:ext uri="{FF2B5EF4-FFF2-40B4-BE49-F238E27FC236}">
                <a16:creationId xmlns:a16="http://schemas.microsoft.com/office/drawing/2014/main" id="{DBE2AABE-F87A-40E2-9E08-3377571876BB}"/>
              </a:ext>
            </a:extLst>
          </p:cNvPr>
          <p:cNvGrpSpPr/>
          <p:nvPr/>
        </p:nvGrpSpPr>
        <p:grpSpPr>
          <a:xfrm>
            <a:off x="11154751" y="4407793"/>
            <a:ext cx="430287" cy="430305"/>
            <a:chOff x="11055605" y="4918768"/>
            <a:chExt cx="511715" cy="511736"/>
          </a:xfrm>
          <a:noFill/>
        </p:grpSpPr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2A42BC35-7B24-4E48-AC78-9BC9FEF5D2A3}"/>
                </a:ext>
              </a:extLst>
            </p:cNvPr>
            <p:cNvSpPr/>
            <p:nvPr/>
          </p:nvSpPr>
          <p:spPr>
            <a:xfrm>
              <a:off x="11055605" y="4918768"/>
              <a:ext cx="99030" cy="49536"/>
            </a:xfrm>
            <a:custGeom>
              <a:avLst/>
              <a:gdLst>
                <a:gd name="connsiteX0" fmla="*/ 0 w 99030"/>
                <a:gd name="connsiteY0" fmla="*/ 49537 h 49536"/>
                <a:gd name="connsiteX1" fmla="*/ 49515 w 99030"/>
                <a:gd name="connsiteY1" fmla="*/ 0 h 49536"/>
                <a:gd name="connsiteX2" fmla="*/ 99031 w 99030"/>
                <a:gd name="connsiteY2" fmla="*/ 49537 h 4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30" h="49536">
                  <a:moveTo>
                    <a:pt x="0" y="49537"/>
                  </a:moveTo>
                  <a:lnTo>
                    <a:pt x="49515" y="0"/>
                  </a:lnTo>
                  <a:lnTo>
                    <a:pt x="99031" y="49537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662A5045-3958-428F-B01B-FC78C7CA60C6}"/>
                </a:ext>
              </a:extLst>
            </p:cNvPr>
            <p:cNvSpPr/>
            <p:nvPr/>
          </p:nvSpPr>
          <p:spPr>
            <a:xfrm>
              <a:off x="11517805" y="5331453"/>
              <a:ext cx="49515" cy="99051"/>
            </a:xfrm>
            <a:custGeom>
              <a:avLst/>
              <a:gdLst>
                <a:gd name="connsiteX0" fmla="*/ 0 w 49515"/>
                <a:gd name="connsiteY0" fmla="*/ 99052 h 99051"/>
                <a:gd name="connsiteX1" fmla="*/ 49515 w 49515"/>
                <a:gd name="connsiteY1" fmla="*/ 49537 h 99051"/>
                <a:gd name="connsiteX2" fmla="*/ 0 w 49515"/>
                <a:gd name="connsiteY2" fmla="*/ 0 h 9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15" h="99051">
                  <a:moveTo>
                    <a:pt x="0" y="99052"/>
                  </a:moveTo>
                  <a:lnTo>
                    <a:pt x="49515" y="49537"/>
                  </a:lnTo>
                  <a:lnTo>
                    <a:pt x="0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161DE5-E5E0-48C8-9CEA-8260FC20F6A0}"/>
                </a:ext>
              </a:extLst>
            </p:cNvPr>
            <p:cNvSpPr/>
            <p:nvPr/>
          </p:nvSpPr>
          <p:spPr>
            <a:xfrm>
              <a:off x="11105120" y="4918768"/>
              <a:ext cx="462200" cy="462221"/>
            </a:xfrm>
            <a:custGeom>
              <a:avLst/>
              <a:gdLst>
                <a:gd name="connsiteX0" fmla="*/ 0 w 462200"/>
                <a:gd name="connsiteY0" fmla="*/ 0 h 462221"/>
                <a:gd name="connsiteX1" fmla="*/ 0 w 462200"/>
                <a:gd name="connsiteY1" fmla="*/ 462221 h 462221"/>
                <a:gd name="connsiteX2" fmla="*/ 462200 w 462200"/>
                <a:gd name="connsiteY2" fmla="*/ 462221 h 46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2200" h="462221">
                  <a:moveTo>
                    <a:pt x="0" y="0"/>
                  </a:moveTo>
                  <a:lnTo>
                    <a:pt x="0" y="462221"/>
                  </a:lnTo>
                  <a:lnTo>
                    <a:pt x="462200" y="462221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45676B08-1006-4679-B11A-29FC21939520}"/>
                </a:ext>
              </a:extLst>
            </p:cNvPr>
            <p:cNvSpPr/>
            <p:nvPr/>
          </p:nvSpPr>
          <p:spPr>
            <a:xfrm>
              <a:off x="11179415" y="5199404"/>
              <a:ext cx="66013" cy="181584"/>
            </a:xfrm>
            <a:custGeom>
              <a:avLst/>
              <a:gdLst>
                <a:gd name="connsiteX0" fmla="*/ 0 w 66013"/>
                <a:gd name="connsiteY0" fmla="*/ 181585 h 181584"/>
                <a:gd name="connsiteX1" fmla="*/ 0 w 66013"/>
                <a:gd name="connsiteY1" fmla="*/ 0 h 181584"/>
                <a:gd name="connsiteX2" fmla="*/ 66014 w 66013"/>
                <a:gd name="connsiteY2" fmla="*/ 0 h 181584"/>
                <a:gd name="connsiteX3" fmla="*/ 66014 w 66013"/>
                <a:gd name="connsiteY3" fmla="*/ 181585 h 1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13" h="181584">
                  <a:moveTo>
                    <a:pt x="0" y="181585"/>
                  </a:moveTo>
                  <a:lnTo>
                    <a:pt x="0" y="0"/>
                  </a:lnTo>
                  <a:lnTo>
                    <a:pt x="66014" y="0"/>
                  </a:lnTo>
                  <a:lnTo>
                    <a:pt x="66014" y="181585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7805FA6-D456-4BF7-B739-D4A4F99721AB}"/>
                </a:ext>
              </a:extLst>
            </p:cNvPr>
            <p:cNvSpPr/>
            <p:nvPr/>
          </p:nvSpPr>
          <p:spPr>
            <a:xfrm>
              <a:off x="11377497" y="5248920"/>
              <a:ext cx="66034" cy="132069"/>
            </a:xfrm>
            <a:custGeom>
              <a:avLst/>
              <a:gdLst>
                <a:gd name="connsiteX0" fmla="*/ 0 w 66034"/>
                <a:gd name="connsiteY0" fmla="*/ 132069 h 132069"/>
                <a:gd name="connsiteX1" fmla="*/ 0 w 66034"/>
                <a:gd name="connsiteY1" fmla="*/ 0 h 132069"/>
                <a:gd name="connsiteX2" fmla="*/ 66035 w 66034"/>
                <a:gd name="connsiteY2" fmla="*/ 0 h 132069"/>
                <a:gd name="connsiteX3" fmla="*/ 66035 w 66034"/>
                <a:gd name="connsiteY3" fmla="*/ 132069 h 13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34" h="132069">
                  <a:moveTo>
                    <a:pt x="0" y="132069"/>
                  </a:moveTo>
                  <a:lnTo>
                    <a:pt x="0" y="0"/>
                  </a:lnTo>
                  <a:lnTo>
                    <a:pt x="66035" y="0"/>
                  </a:lnTo>
                  <a:lnTo>
                    <a:pt x="66035" y="132069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203BE0C5-2A5F-4BAD-9982-8BC513DDBDF7}"/>
                </a:ext>
              </a:extLst>
            </p:cNvPr>
            <p:cNvSpPr/>
            <p:nvPr/>
          </p:nvSpPr>
          <p:spPr>
            <a:xfrm>
              <a:off x="11278446" y="5067335"/>
              <a:ext cx="66034" cy="313653"/>
            </a:xfrm>
            <a:custGeom>
              <a:avLst/>
              <a:gdLst>
                <a:gd name="connsiteX0" fmla="*/ 0 w 66034"/>
                <a:gd name="connsiteY0" fmla="*/ 313654 h 313653"/>
                <a:gd name="connsiteX1" fmla="*/ 0 w 66034"/>
                <a:gd name="connsiteY1" fmla="*/ 0 h 313653"/>
                <a:gd name="connsiteX2" fmla="*/ 66035 w 66034"/>
                <a:gd name="connsiteY2" fmla="*/ 0 h 313653"/>
                <a:gd name="connsiteX3" fmla="*/ 66035 w 66034"/>
                <a:gd name="connsiteY3" fmla="*/ 313654 h 31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34" h="313653">
                  <a:moveTo>
                    <a:pt x="0" y="313654"/>
                  </a:moveTo>
                  <a:lnTo>
                    <a:pt x="0" y="0"/>
                  </a:lnTo>
                  <a:lnTo>
                    <a:pt x="66035" y="0"/>
                  </a:lnTo>
                  <a:lnTo>
                    <a:pt x="66035" y="31365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6" name="Freeform: Shape 1275">
            <a:extLst>
              <a:ext uri="{FF2B5EF4-FFF2-40B4-BE49-F238E27FC236}">
                <a16:creationId xmlns:a16="http://schemas.microsoft.com/office/drawing/2014/main" id="{02DE9F94-8BAF-4F70-8598-91D548C84506}"/>
              </a:ext>
            </a:extLst>
          </p:cNvPr>
          <p:cNvSpPr/>
          <p:nvPr/>
        </p:nvSpPr>
        <p:spPr>
          <a:xfrm rot="18900000">
            <a:off x="7994176" y="4404859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4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4"/>
                  <a:pt x="396713" y="484864"/>
                </a:cubicBezTo>
                <a:cubicBezTo>
                  <a:pt x="177498" y="484864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77" name="Graphic 4">
            <a:extLst>
              <a:ext uri="{FF2B5EF4-FFF2-40B4-BE49-F238E27FC236}">
                <a16:creationId xmlns:a16="http://schemas.microsoft.com/office/drawing/2014/main" id="{5C0EFDE6-7378-41D3-9A50-219402B8E2E8}"/>
              </a:ext>
            </a:extLst>
          </p:cNvPr>
          <p:cNvGrpSpPr/>
          <p:nvPr/>
        </p:nvGrpSpPr>
        <p:grpSpPr>
          <a:xfrm>
            <a:off x="8117647" y="4407793"/>
            <a:ext cx="430181" cy="430248"/>
            <a:chOff x="7443761" y="4918768"/>
            <a:chExt cx="511589" cy="511668"/>
          </a:xfrm>
          <a:noFill/>
        </p:grpSpPr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478E1AD0-D4AD-4AED-9FBA-575744ECB9AF}"/>
                </a:ext>
              </a:extLst>
            </p:cNvPr>
            <p:cNvSpPr/>
            <p:nvPr/>
          </p:nvSpPr>
          <p:spPr>
            <a:xfrm>
              <a:off x="7699619" y="4968304"/>
              <a:ext cx="2107" cy="66013"/>
            </a:xfrm>
            <a:custGeom>
              <a:avLst/>
              <a:gdLst>
                <a:gd name="connsiteX0" fmla="*/ 0 w 2107"/>
                <a:gd name="connsiteY0" fmla="*/ 0 h 66013"/>
                <a:gd name="connsiteX1" fmla="*/ 0 w 2107"/>
                <a:gd name="connsiteY1" fmla="*/ 66014 h 6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66013">
                  <a:moveTo>
                    <a:pt x="0" y="0"/>
                  </a:moveTo>
                  <a:lnTo>
                    <a:pt x="0" y="66014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A5290A96-65F1-4E1E-9A50-F74918E17833}"/>
                </a:ext>
              </a:extLst>
            </p:cNvPr>
            <p:cNvSpPr/>
            <p:nvPr/>
          </p:nvSpPr>
          <p:spPr>
            <a:xfrm>
              <a:off x="7674861" y="4918768"/>
              <a:ext cx="49515" cy="49515"/>
            </a:xfrm>
            <a:custGeom>
              <a:avLst/>
              <a:gdLst>
                <a:gd name="connsiteX0" fmla="*/ 49515 w 49515"/>
                <a:gd name="connsiteY0" fmla="*/ 24758 h 49515"/>
                <a:gd name="connsiteX1" fmla="*/ 24758 w 49515"/>
                <a:gd name="connsiteY1" fmla="*/ 49515 h 49515"/>
                <a:gd name="connsiteX2" fmla="*/ 0 w 49515"/>
                <a:gd name="connsiteY2" fmla="*/ 24758 h 49515"/>
                <a:gd name="connsiteX3" fmla="*/ 24758 w 49515"/>
                <a:gd name="connsiteY3" fmla="*/ 0 h 49515"/>
                <a:gd name="connsiteX4" fmla="*/ 49515 w 49515"/>
                <a:gd name="connsiteY4" fmla="*/ 24758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15" h="49515">
                  <a:moveTo>
                    <a:pt x="49515" y="24758"/>
                  </a:moveTo>
                  <a:cubicBezTo>
                    <a:pt x="49515" y="38431"/>
                    <a:pt x="38431" y="49515"/>
                    <a:pt x="24758" y="49515"/>
                  </a:cubicBezTo>
                  <a:cubicBezTo>
                    <a:pt x="11084" y="49515"/>
                    <a:pt x="0" y="38431"/>
                    <a:pt x="0" y="24758"/>
                  </a:cubicBezTo>
                  <a:cubicBezTo>
                    <a:pt x="0" y="11084"/>
                    <a:pt x="11084" y="0"/>
                    <a:pt x="24758" y="0"/>
                  </a:cubicBezTo>
                  <a:cubicBezTo>
                    <a:pt x="38431" y="0"/>
                    <a:pt x="49515" y="11084"/>
                    <a:pt x="49515" y="2475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00D50A37-7C2E-4C60-ACFC-78FE0F6D1875}"/>
                </a:ext>
              </a:extLst>
            </p:cNvPr>
            <p:cNvSpPr/>
            <p:nvPr/>
          </p:nvSpPr>
          <p:spPr>
            <a:xfrm>
              <a:off x="7559311" y="5174647"/>
              <a:ext cx="280636" cy="138611"/>
            </a:xfrm>
            <a:custGeom>
              <a:avLst/>
              <a:gdLst>
                <a:gd name="connsiteX0" fmla="*/ 280426 w 280636"/>
                <a:gd name="connsiteY0" fmla="*/ -134 h 138611"/>
                <a:gd name="connsiteX1" fmla="*/ 138390 w 280636"/>
                <a:gd name="connsiteY1" fmla="*/ 138467 h 138611"/>
                <a:gd name="connsiteX2" fmla="*/ -211 w 280636"/>
                <a:gd name="connsiteY2" fmla="*/ -134 h 13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36" h="138611">
                  <a:moveTo>
                    <a:pt x="280426" y="-134"/>
                  </a:moveTo>
                  <a:cubicBezTo>
                    <a:pt x="279478" y="77363"/>
                    <a:pt x="215887" y="139416"/>
                    <a:pt x="138390" y="138467"/>
                  </a:cubicBezTo>
                  <a:cubicBezTo>
                    <a:pt x="62242" y="137540"/>
                    <a:pt x="716" y="76015"/>
                    <a:pt x="-211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E6D397C3-E87C-4228-8FDC-B589A47AE307}"/>
                </a:ext>
              </a:extLst>
            </p:cNvPr>
            <p:cNvSpPr/>
            <p:nvPr/>
          </p:nvSpPr>
          <p:spPr>
            <a:xfrm>
              <a:off x="7443761" y="5174647"/>
              <a:ext cx="511589" cy="255789"/>
            </a:xfrm>
            <a:custGeom>
              <a:avLst/>
              <a:gdLst>
                <a:gd name="connsiteX0" fmla="*/ -211 w 511589"/>
                <a:gd name="connsiteY0" fmla="*/ -134 h 255789"/>
                <a:gd name="connsiteX1" fmla="*/ 4635 w 511589"/>
                <a:gd name="connsiteY1" fmla="*/ 49382 h 255789"/>
                <a:gd name="connsiteX2" fmla="*/ 38348 w 511589"/>
                <a:gd name="connsiteY2" fmla="*/ 49382 h 255789"/>
                <a:gd name="connsiteX3" fmla="*/ 66962 w 511589"/>
                <a:gd name="connsiteY3" fmla="*/ 118471 h 255789"/>
                <a:gd name="connsiteX4" fmla="*/ 63948 w 511589"/>
                <a:gd name="connsiteY4" fmla="*/ 121485 h 255789"/>
                <a:gd name="connsiteX5" fmla="*/ 43068 w 511589"/>
                <a:gd name="connsiteY5" fmla="*/ 142365 h 255789"/>
                <a:gd name="connsiteX6" fmla="*/ 113106 w 511589"/>
                <a:gd name="connsiteY6" fmla="*/ 212403 h 255789"/>
                <a:gd name="connsiteX7" fmla="*/ 133986 w 511589"/>
                <a:gd name="connsiteY7" fmla="*/ 191523 h 255789"/>
                <a:gd name="connsiteX8" fmla="*/ 137000 w 511589"/>
                <a:gd name="connsiteY8" fmla="*/ 188488 h 255789"/>
                <a:gd name="connsiteX9" fmla="*/ 206068 w 511589"/>
                <a:gd name="connsiteY9" fmla="*/ 217123 h 255789"/>
                <a:gd name="connsiteX10" fmla="*/ 206068 w 511589"/>
                <a:gd name="connsiteY10" fmla="*/ 250836 h 255789"/>
                <a:gd name="connsiteX11" fmla="*/ 305099 w 511589"/>
                <a:gd name="connsiteY11" fmla="*/ 250836 h 255789"/>
                <a:gd name="connsiteX12" fmla="*/ 305099 w 511589"/>
                <a:gd name="connsiteY12" fmla="*/ 217123 h 255789"/>
                <a:gd name="connsiteX13" fmla="*/ 374168 w 511589"/>
                <a:gd name="connsiteY13" fmla="*/ 188509 h 255789"/>
                <a:gd name="connsiteX14" fmla="*/ 377181 w 511589"/>
                <a:gd name="connsiteY14" fmla="*/ 191523 h 255789"/>
                <a:gd name="connsiteX15" fmla="*/ 398062 w 511589"/>
                <a:gd name="connsiteY15" fmla="*/ 212403 h 255789"/>
                <a:gd name="connsiteX16" fmla="*/ 468100 w 511589"/>
                <a:gd name="connsiteY16" fmla="*/ 142365 h 255789"/>
                <a:gd name="connsiteX17" fmla="*/ 447219 w 511589"/>
                <a:gd name="connsiteY17" fmla="*/ 121485 h 255789"/>
                <a:gd name="connsiteX18" fmla="*/ 444206 w 511589"/>
                <a:gd name="connsiteY18" fmla="*/ 118471 h 255789"/>
                <a:gd name="connsiteX19" fmla="*/ 472841 w 511589"/>
                <a:gd name="connsiteY19" fmla="*/ 49382 h 255789"/>
                <a:gd name="connsiteX20" fmla="*/ 506553 w 511589"/>
                <a:gd name="connsiteY20" fmla="*/ 49382 h 255789"/>
                <a:gd name="connsiteX21" fmla="*/ 511378 w 511589"/>
                <a:gd name="connsiteY21" fmla="*/ -134 h 25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1589" h="255789">
                  <a:moveTo>
                    <a:pt x="-211" y="-134"/>
                  </a:moveTo>
                  <a:cubicBezTo>
                    <a:pt x="-190" y="16491"/>
                    <a:pt x="1433" y="33073"/>
                    <a:pt x="4635" y="49382"/>
                  </a:cubicBezTo>
                  <a:lnTo>
                    <a:pt x="38348" y="49382"/>
                  </a:lnTo>
                  <a:cubicBezTo>
                    <a:pt x="43890" y="73866"/>
                    <a:pt x="53582" y="97233"/>
                    <a:pt x="66962" y="118471"/>
                  </a:cubicBezTo>
                  <a:lnTo>
                    <a:pt x="63948" y="121485"/>
                  </a:lnTo>
                  <a:lnTo>
                    <a:pt x="43068" y="142365"/>
                  </a:lnTo>
                  <a:cubicBezTo>
                    <a:pt x="61673" y="170031"/>
                    <a:pt x="85440" y="193798"/>
                    <a:pt x="113106" y="212403"/>
                  </a:cubicBezTo>
                  <a:lnTo>
                    <a:pt x="133986" y="191523"/>
                  </a:lnTo>
                  <a:lnTo>
                    <a:pt x="137000" y="188488"/>
                  </a:lnTo>
                  <a:cubicBezTo>
                    <a:pt x="158238" y="201889"/>
                    <a:pt x="181585" y="211561"/>
                    <a:pt x="206068" y="217123"/>
                  </a:cubicBezTo>
                  <a:lnTo>
                    <a:pt x="206068" y="250836"/>
                  </a:lnTo>
                  <a:cubicBezTo>
                    <a:pt x="238770" y="257262"/>
                    <a:pt x="272398" y="257262"/>
                    <a:pt x="305099" y="250836"/>
                  </a:cubicBezTo>
                  <a:lnTo>
                    <a:pt x="305099" y="217123"/>
                  </a:lnTo>
                  <a:cubicBezTo>
                    <a:pt x="329583" y="211561"/>
                    <a:pt x="352929" y="201889"/>
                    <a:pt x="374168" y="188509"/>
                  </a:cubicBezTo>
                  <a:lnTo>
                    <a:pt x="377181" y="191523"/>
                  </a:lnTo>
                  <a:lnTo>
                    <a:pt x="398062" y="212403"/>
                  </a:lnTo>
                  <a:cubicBezTo>
                    <a:pt x="425727" y="193819"/>
                    <a:pt x="449515" y="170031"/>
                    <a:pt x="468100" y="142365"/>
                  </a:cubicBezTo>
                  <a:lnTo>
                    <a:pt x="447219" y="121485"/>
                  </a:lnTo>
                  <a:lnTo>
                    <a:pt x="444206" y="118471"/>
                  </a:lnTo>
                  <a:cubicBezTo>
                    <a:pt x="457586" y="97233"/>
                    <a:pt x="467278" y="73866"/>
                    <a:pt x="472841" y="49382"/>
                  </a:cubicBezTo>
                  <a:lnTo>
                    <a:pt x="506553" y="49382"/>
                  </a:lnTo>
                  <a:cubicBezTo>
                    <a:pt x="509756" y="33073"/>
                    <a:pt x="511378" y="16491"/>
                    <a:pt x="511378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A8B93E38-A0EE-4906-8196-EBD3C94FEC55}"/>
                </a:ext>
              </a:extLst>
            </p:cNvPr>
            <p:cNvSpPr/>
            <p:nvPr/>
          </p:nvSpPr>
          <p:spPr>
            <a:xfrm>
              <a:off x="7641865" y="5174647"/>
              <a:ext cx="115549" cy="57775"/>
            </a:xfrm>
            <a:custGeom>
              <a:avLst/>
              <a:gdLst>
                <a:gd name="connsiteX0" fmla="*/ -211 w 115549"/>
                <a:gd name="connsiteY0" fmla="*/ -134 h 57775"/>
                <a:gd name="connsiteX1" fmla="*/ 57564 w 115549"/>
                <a:gd name="connsiteY1" fmla="*/ 57641 h 57775"/>
                <a:gd name="connsiteX2" fmla="*/ 115339 w 115549"/>
                <a:gd name="connsiteY2" fmla="*/ -134 h 5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49" h="57775">
                  <a:moveTo>
                    <a:pt x="-211" y="-134"/>
                  </a:moveTo>
                  <a:cubicBezTo>
                    <a:pt x="-211" y="31767"/>
                    <a:pt x="25664" y="57641"/>
                    <a:pt x="57564" y="57641"/>
                  </a:cubicBezTo>
                  <a:cubicBezTo>
                    <a:pt x="89465" y="57641"/>
                    <a:pt x="115339" y="31767"/>
                    <a:pt x="115339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BC977238-E5E3-4C3A-91A0-AA2F7BEFC972}"/>
                </a:ext>
              </a:extLst>
            </p:cNvPr>
            <p:cNvSpPr/>
            <p:nvPr/>
          </p:nvSpPr>
          <p:spPr>
            <a:xfrm>
              <a:off x="7476778" y="5174647"/>
              <a:ext cx="445701" cy="2107"/>
            </a:xfrm>
            <a:custGeom>
              <a:avLst/>
              <a:gdLst>
                <a:gd name="connsiteX0" fmla="*/ 0 w 445701"/>
                <a:gd name="connsiteY0" fmla="*/ 0 h 2107"/>
                <a:gd name="connsiteX1" fmla="*/ 445702 w 445701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701" h="2107">
                  <a:moveTo>
                    <a:pt x="0" y="0"/>
                  </a:moveTo>
                  <a:lnTo>
                    <a:pt x="445702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959333B7-5999-4069-98CD-B74AF5CAF5F0}"/>
                </a:ext>
              </a:extLst>
            </p:cNvPr>
            <p:cNvSpPr/>
            <p:nvPr/>
          </p:nvSpPr>
          <p:spPr>
            <a:xfrm>
              <a:off x="7625345" y="5083855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7" y="32996"/>
                    <a:pt x="0" y="25610"/>
                    <a:pt x="0" y="16498"/>
                  </a:cubicBezTo>
                  <a:cubicBezTo>
                    <a:pt x="0" y="7386"/>
                    <a:pt x="7387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E3445D81-D213-4A22-9052-74A7DC364904}"/>
                </a:ext>
              </a:extLst>
            </p:cNvPr>
            <p:cNvSpPr/>
            <p:nvPr/>
          </p:nvSpPr>
          <p:spPr>
            <a:xfrm>
              <a:off x="7740896" y="5083855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7" y="32996"/>
                    <a:pt x="0" y="25610"/>
                    <a:pt x="0" y="16498"/>
                  </a:cubicBezTo>
                  <a:cubicBezTo>
                    <a:pt x="0" y="7386"/>
                    <a:pt x="7387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2D7529F1-9808-4E29-9DD3-B64DC30EE180}"/>
                </a:ext>
              </a:extLst>
            </p:cNvPr>
            <p:cNvSpPr/>
            <p:nvPr/>
          </p:nvSpPr>
          <p:spPr>
            <a:xfrm>
              <a:off x="7559311" y="5034339"/>
              <a:ext cx="280636" cy="107290"/>
            </a:xfrm>
            <a:custGeom>
              <a:avLst/>
              <a:gdLst>
                <a:gd name="connsiteX0" fmla="*/ -211 w 280636"/>
                <a:gd name="connsiteY0" fmla="*/ 107157 h 107290"/>
                <a:gd name="connsiteX1" fmla="*/ -211 w 280636"/>
                <a:gd name="connsiteY1" fmla="*/ 49382 h 107290"/>
                <a:gd name="connsiteX2" fmla="*/ 49326 w 280636"/>
                <a:gd name="connsiteY2" fmla="*/ -134 h 107290"/>
                <a:gd name="connsiteX3" fmla="*/ 230910 w 280636"/>
                <a:gd name="connsiteY3" fmla="*/ -134 h 107290"/>
                <a:gd name="connsiteX4" fmla="*/ 280426 w 280636"/>
                <a:gd name="connsiteY4" fmla="*/ 49382 h 107290"/>
                <a:gd name="connsiteX5" fmla="*/ 280426 w 280636"/>
                <a:gd name="connsiteY5" fmla="*/ 107157 h 10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636" h="107290">
                  <a:moveTo>
                    <a:pt x="-211" y="107157"/>
                  </a:moveTo>
                  <a:lnTo>
                    <a:pt x="-211" y="49382"/>
                  </a:lnTo>
                  <a:cubicBezTo>
                    <a:pt x="-190" y="22032"/>
                    <a:pt x="21976" y="-134"/>
                    <a:pt x="49326" y="-134"/>
                  </a:cubicBezTo>
                  <a:lnTo>
                    <a:pt x="230910" y="-134"/>
                  </a:lnTo>
                  <a:cubicBezTo>
                    <a:pt x="258260" y="-134"/>
                    <a:pt x="280426" y="22032"/>
                    <a:pt x="280426" y="49382"/>
                  </a:cubicBezTo>
                  <a:lnTo>
                    <a:pt x="280426" y="107157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87" name="Freeform: Shape 1286">
            <a:extLst>
              <a:ext uri="{FF2B5EF4-FFF2-40B4-BE49-F238E27FC236}">
                <a16:creationId xmlns:a16="http://schemas.microsoft.com/office/drawing/2014/main" id="{E8C1FEB5-11B6-423E-A1FC-B32F755B384F}"/>
              </a:ext>
            </a:extLst>
          </p:cNvPr>
          <p:cNvSpPr/>
          <p:nvPr/>
        </p:nvSpPr>
        <p:spPr>
          <a:xfrm rot="18900000">
            <a:off x="8806208" y="4404857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4 w 793848"/>
              <a:gd name="connsiteY1" fmla="*/ 484864 h 484998"/>
              <a:gd name="connsiteX2" fmla="*/ -211 w 793848"/>
              <a:gd name="connsiteY2" fmla="*/ 242365 h 484998"/>
              <a:gd name="connsiteX3" fmla="*/ 396714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4"/>
                  <a:pt x="396714" y="484864"/>
                </a:cubicBezTo>
                <a:cubicBezTo>
                  <a:pt x="177499" y="484864"/>
                  <a:pt x="-211" y="376294"/>
                  <a:pt x="-211" y="242365"/>
                </a:cubicBezTo>
                <a:cubicBezTo>
                  <a:pt x="-211" y="108437"/>
                  <a:pt x="177499" y="-134"/>
                  <a:pt x="396714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88" name="Graphic 4">
            <a:extLst>
              <a:ext uri="{FF2B5EF4-FFF2-40B4-BE49-F238E27FC236}">
                <a16:creationId xmlns:a16="http://schemas.microsoft.com/office/drawing/2014/main" id="{68AD5BC7-2FE7-4F1B-BB62-040CB988328D}"/>
              </a:ext>
            </a:extLst>
          </p:cNvPr>
          <p:cNvGrpSpPr/>
          <p:nvPr/>
        </p:nvGrpSpPr>
        <p:grpSpPr>
          <a:xfrm>
            <a:off x="8883807" y="4407793"/>
            <a:ext cx="430311" cy="430369"/>
            <a:chOff x="8354908" y="4918768"/>
            <a:chExt cx="511743" cy="511812"/>
          </a:xfrm>
          <a:noFill/>
        </p:grpSpPr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2F559CD4-63EC-4B04-AD71-98C4FB1EE96F}"/>
                </a:ext>
              </a:extLst>
            </p:cNvPr>
            <p:cNvSpPr/>
            <p:nvPr/>
          </p:nvSpPr>
          <p:spPr>
            <a:xfrm>
              <a:off x="8354908" y="5232800"/>
              <a:ext cx="511743" cy="197780"/>
            </a:xfrm>
            <a:custGeom>
              <a:avLst/>
              <a:gdLst>
                <a:gd name="connsiteX0" fmla="*/ 206152 w 511743"/>
                <a:gd name="connsiteY0" fmla="*/ 99046 h 197780"/>
                <a:gd name="connsiteX1" fmla="*/ 346460 w 511743"/>
                <a:gd name="connsiteY1" fmla="*/ 99046 h 197780"/>
                <a:gd name="connsiteX2" fmla="*/ 371218 w 511743"/>
                <a:gd name="connsiteY2" fmla="*/ 74288 h 197780"/>
                <a:gd name="connsiteX3" fmla="*/ 371218 w 511743"/>
                <a:gd name="connsiteY3" fmla="*/ 74288 h 197780"/>
                <a:gd name="connsiteX4" fmla="*/ 346460 w 511743"/>
                <a:gd name="connsiteY4" fmla="*/ 49530 h 197780"/>
                <a:gd name="connsiteX5" fmla="*/ 255668 w 511743"/>
                <a:gd name="connsiteY5" fmla="*/ 49530 h 197780"/>
                <a:gd name="connsiteX6" fmla="*/ 107101 w 511743"/>
                <a:gd name="connsiteY6" fmla="*/ -6 h 197780"/>
                <a:gd name="connsiteX7" fmla="*/ 75179 w 511743"/>
                <a:gd name="connsiteY7" fmla="*/ -132 h 197780"/>
                <a:gd name="connsiteX8" fmla="*/ -211 w 511743"/>
                <a:gd name="connsiteY8" fmla="*/ 74330 h 197780"/>
                <a:gd name="connsiteX9" fmla="*/ -211 w 511743"/>
                <a:gd name="connsiteY9" fmla="*/ 74773 h 197780"/>
                <a:gd name="connsiteX10" fmla="*/ -211 w 511743"/>
                <a:gd name="connsiteY10" fmla="*/ 74773 h 197780"/>
                <a:gd name="connsiteX11" fmla="*/ 55078 w 511743"/>
                <a:gd name="connsiteY11" fmla="*/ 147086 h 197780"/>
                <a:gd name="connsiteX12" fmla="*/ 233312 w 511743"/>
                <a:gd name="connsiteY12" fmla="*/ 195548 h 197780"/>
                <a:gd name="connsiteX13" fmla="*/ 277686 w 511743"/>
                <a:gd name="connsiteY13" fmla="*/ 191461 h 197780"/>
                <a:gd name="connsiteX14" fmla="*/ 497261 w 511743"/>
                <a:gd name="connsiteY14" fmla="*/ 85772 h 197780"/>
                <a:gd name="connsiteX15" fmla="*/ 509208 w 511743"/>
                <a:gd name="connsiteY15" fmla="*/ 52859 h 197780"/>
                <a:gd name="connsiteX16" fmla="*/ 509208 w 511743"/>
                <a:gd name="connsiteY16" fmla="*/ 52859 h 197780"/>
                <a:gd name="connsiteX17" fmla="*/ 476296 w 511743"/>
                <a:gd name="connsiteY17" fmla="*/ 40892 h 197780"/>
                <a:gd name="connsiteX18" fmla="*/ 351538 w 511743"/>
                <a:gd name="connsiteY18" fmla="*/ 99025 h 19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1743" h="197780">
                  <a:moveTo>
                    <a:pt x="206152" y="99046"/>
                  </a:moveTo>
                  <a:lnTo>
                    <a:pt x="346460" y="99046"/>
                  </a:lnTo>
                  <a:cubicBezTo>
                    <a:pt x="360135" y="99046"/>
                    <a:pt x="371218" y="87963"/>
                    <a:pt x="371218" y="74288"/>
                  </a:cubicBezTo>
                  <a:lnTo>
                    <a:pt x="371218" y="74288"/>
                  </a:lnTo>
                  <a:cubicBezTo>
                    <a:pt x="371218" y="60613"/>
                    <a:pt x="360135" y="49530"/>
                    <a:pt x="346460" y="49530"/>
                  </a:cubicBezTo>
                  <a:lnTo>
                    <a:pt x="255668" y="49530"/>
                  </a:lnTo>
                  <a:cubicBezTo>
                    <a:pt x="214391" y="-6"/>
                    <a:pt x="107101" y="-6"/>
                    <a:pt x="107101" y="-6"/>
                  </a:cubicBezTo>
                  <a:lnTo>
                    <a:pt x="75179" y="-132"/>
                  </a:lnTo>
                  <a:cubicBezTo>
                    <a:pt x="33797" y="-385"/>
                    <a:pt x="42" y="32948"/>
                    <a:pt x="-211" y="74330"/>
                  </a:cubicBezTo>
                  <a:cubicBezTo>
                    <a:pt x="-211" y="74478"/>
                    <a:pt x="-211" y="74625"/>
                    <a:pt x="-211" y="74773"/>
                  </a:cubicBezTo>
                  <a:lnTo>
                    <a:pt x="-211" y="74773"/>
                  </a:lnTo>
                  <a:cubicBezTo>
                    <a:pt x="-211" y="108591"/>
                    <a:pt x="22440" y="138216"/>
                    <a:pt x="55078" y="147086"/>
                  </a:cubicBezTo>
                  <a:lnTo>
                    <a:pt x="233312" y="195548"/>
                  </a:lnTo>
                  <a:cubicBezTo>
                    <a:pt x="248125" y="199383"/>
                    <a:pt x="263822" y="197929"/>
                    <a:pt x="277686" y="191461"/>
                  </a:cubicBezTo>
                  <a:lnTo>
                    <a:pt x="497261" y="85772"/>
                  </a:lnTo>
                  <a:cubicBezTo>
                    <a:pt x="509629" y="79977"/>
                    <a:pt x="514981" y="65249"/>
                    <a:pt x="509208" y="52859"/>
                  </a:cubicBezTo>
                  <a:lnTo>
                    <a:pt x="509208" y="52859"/>
                  </a:lnTo>
                  <a:cubicBezTo>
                    <a:pt x="503414" y="40470"/>
                    <a:pt x="488686" y="35118"/>
                    <a:pt x="476296" y="40892"/>
                  </a:cubicBezTo>
                  <a:lnTo>
                    <a:pt x="351538" y="99025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917478E7-2B89-4A9E-8E4A-3ECD83320927}"/>
                </a:ext>
              </a:extLst>
            </p:cNvPr>
            <p:cNvSpPr/>
            <p:nvPr/>
          </p:nvSpPr>
          <p:spPr>
            <a:xfrm>
              <a:off x="8478781" y="5050837"/>
              <a:ext cx="99051" cy="148567"/>
            </a:xfrm>
            <a:custGeom>
              <a:avLst/>
              <a:gdLst>
                <a:gd name="connsiteX0" fmla="*/ 0 w 99051"/>
                <a:gd name="connsiteY0" fmla="*/ 148567 h 148567"/>
                <a:gd name="connsiteX1" fmla="*/ 0 w 99051"/>
                <a:gd name="connsiteY1" fmla="*/ 0 h 148567"/>
                <a:gd name="connsiteX2" fmla="*/ 99052 w 99051"/>
                <a:gd name="connsiteY2" fmla="*/ 0 h 1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51" h="148567">
                  <a:moveTo>
                    <a:pt x="0" y="148567"/>
                  </a:moveTo>
                  <a:lnTo>
                    <a:pt x="0" y="0"/>
                  </a:lnTo>
                  <a:lnTo>
                    <a:pt x="99052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0E260A2C-69FA-42CC-903A-30F453090CB7}"/>
                </a:ext>
              </a:extLst>
            </p:cNvPr>
            <p:cNvSpPr/>
            <p:nvPr/>
          </p:nvSpPr>
          <p:spPr>
            <a:xfrm>
              <a:off x="8676863" y="5100353"/>
              <a:ext cx="99051" cy="156827"/>
            </a:xfrm>
            <a:custGeom>
              <a:avLst/>
              <a:gdLst>
                <a:gd name="connsiteX0" fmla="*/ 0 w 99051"/>
                <a:gd name="connsiteY0" fmla="*/ 148567 h 156827"/>
                <a:gd name="connsiteX1" fmla="*/ 0 w 99051"/>
                <a:gd name="connsiteY1" fmla="*/ 0 h 156827"/>
                <a:gd name="connsiteX2" fmla="*/ 99052 w 99051"/>
                <a:gd name="connsiteY2" fmla="*/ 0 h 156827"/>
                <a:gd name="connsiteX3" fmla="*/ 99052 w 99051"/>
                <a:gd name="connsiteY3" fmla="*/ 156827 h 15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1" h="156827">
                  <a:moveTo>
                    <a:pt x="0" y="148567"/>
                  </a:moveTo>
                  <a:lnTo>
                    <a:pt x="0" y="0"/>
                  </a:lnTo>
                  <a:lnTo>
                    <a:pt x="99052" y="0"/>
                  </a:lnTo>
                  <a:lnTo>
                    <a:pt x="99052" y="156827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33157BB-F47E-4244-8720-A96FE6781089}"/>
                </a:ext>
              </a:extLst>
            </p:cNvPr>
            <p:cNvSpPr/>
            <p:nvPr/>
          </p:nvSpPr>
          <p:spPr>
            <a:xfrm>
              <a:off x="8577833" y="4918768"/>
              <a:ext cx="99030" cy="297134"/>
            </a:xfrm>
            <a:custGeom>
              <a:avLst/>
              <a:gdLst>
                <a:gd name="connsiteX0" fmla="*/ 0 w 99030"/>
                <a:gd name="connsiteY0" fmla="*/ 297135 h 297134"/>
                <a:gd name="connsiteX1" fmla="*/ 0 w 99030"/>
                <a:gd name="connsiteY1" fmla="*/ 0 h 297134"/>
                <a:gd name="connsiteX2" fmla="*/ 99031 w 99030"/>
                <a:gd name="connsiteY2" fmla="*/ 0 h 297134"/>
                <a:gd name="connsiteX3" fmla="*/ 99031 w 99030"/>
                <a:gd name="connsiteY3" fmla="*/ 181584 h 29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30" h="297134">
                  <a:moveTo>
                    <a:pt x="0" y="297135"/>
                  </a:moveTo>
                  <a:lnTo>
                    <a:pt x="0" y="0"/>
                  </a:lnTo>
                  <a:lnTo>
                    <a:pt x="99031" y="0"/>
                  </a:lnTo>
                  <a:lnTo>
                    <a:pt x="99031" y="18158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3" name="Freeform: Shape 1292">
            <a:extLst>
              <a:ext uri="{FF2B5EF4-FFF2-40B4-BE49-F238E27FC236}">
                <a16:creationId xmlns:a16="http://schemas.microsoft.com/office/drawing/2014/main" id="{27001614-56B5-42FA-8019-9C8CAA11B277}"/>
              </a:ext>
            </a:extLst>
          </p:cNvPr>
          <p:cNvSpPr/>
          <p:nvPr/>
        </p:nvSpPr>
        <p:spPr>
          <a:xfrm rot="18900000">
            <a:off x="10261584" y="1718934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0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5"/>
                  <a:pt x="396713" y="484865"/>
                </a:cubicBezTo>
                <a:cubicBezTo>
                  <a:pt x="177499" y="484865"/>
                  <a:pt x="-210" y="376294"/>
                  <a:pt x="-210" y="242365"/>
                </a:cubicBezTo>
                <a:cubicBezTo>
                  <a:pt x="-210" y="108437"/>
                  <a:pt x="177499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94" name="Graphic 4">
            <a:extLst>
              <a:ext uri="{FF2B5EF4-FFF2-40B4-BE49-F238E27FC236}">
                <a16:creationId xmlns:a16="http://schemas.microsoft.com/office/drawing/2014/main" id="{B97BF305-9C15-46F3-936D-4AA283682EC9}"/>
              </a:ext>
            </a:extLst>
          </p:cNvPr>
          <p:cNvGrpSpPr/>
          <p:nvPr/>
        </p:nvGrpSpPr>
        <p:grpSpPr>
          <a:xfrm>
            <a:off x="10358170" y="1707712"/>
            <a:ext cx="430393" cy="430376"/>
            <a:chOff x="10108280" y="1707725"/>
            <a:chExt cx="511841" cy="511820"/>
          </a:xfrm>
          <a:noFill/>
        </p:grpSpPr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D8681670-B06C-4540-8DF2-5A32BF11B75C}"/>
                </a:ext>
              </a:extLst>
            </p:cNvPr>
            <p:cNvSpPr/>
            <p:nvPr/>
          </p:nvSpPr>
          <p:spPr>
            <a:xfrm>
              <a:off x="10108280" y="1806756"/>
              <a:ext cx="511736" cy="321892"/>
            </a:xfrm>
            <a:custGeom>
              <a:avLst/>
              <a:gdLst>
                <a:gd name="connsiteX0" fmla="*/ 264118 w 511736"/>
                <a:gd name="connsiteY0" fmla="*/ 321892 h 321892"/>
                <a:gd name="connsiteX1" fmla="*/ 0 w 511736"/>
                <a:gd name="connsiteY1" fmla="*/ 321892 h 321892"/>
                <a:gd name="connsiteX2" fmla="*/ 0 w 511736"/>
                <a:gd name="connsiteY2" fmla="*/ 0 h 321892"/>
                <a:gd name="connsiteX3" fmla="*/ 511737 w 511736"/>
                <a:gd name="connsiteY3" fmla="*/ 0 h 321892"/>
                <a:gd name="connsiteX4" fmla="*/ 511737 w 511736"/>
                <a:gd name="connsiteY4" fmla="*/ 206342 h 32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736" h="321892">
                  <a:moveTo>
                    <a:pt x="264118" y="321892"/>
                  </a:moveTo>
                  <a:lnTo>
                    <a:pt x="0" y="321892"/>
                  </a:lnTo>
                  <a:lnTo>
                    <a:pt x="0" y="0"/>
                  </a:lnTo>
                  <a:lnTo>
                    <a:pt x="511737" y="0"/>
                  </a:lnTo>
                  <a:lnTo>
                    <a:pt x="511737" y="206342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B6D67BFD-6156-4138-9109-97B60937847A}"/>
                </a:ext>
              </a:extLst>
            </p:cNvPr>
            <p:cNvSpPr/>
            <p:nvPr/>
          </p:nvSpPr>
          <p:spPr>
            <a:xfrm>
              <a:off x="10157817" y="1740742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EF3EDA2A-7C22-4A58-92EC-F26C54D72992}"/>
                </a:ext>
              </a:extLst>
            </p:cNvPr>
            <p:cNvSpPr/>
            <p:nvPr/>
          </p:nvSpPr>
          <p:spPr>
            <a:xfrm>
              <a:off x="10223851" y="1740742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-1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-1" y="25610"/>
                    <a:pt x="-1" y="16498"/>
                  </a:cubicBezTo>
                  <a:cubicBezTo>
                    <a:pt x="-1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F54CCB1-8801-4979-ACC4-8139F5927197}"/>
                </a:ext>
              </a:extLst>
            </p:cNvPr>
            <p:cNvSpPr/>
            <p:nvPr/>
          </p:nvSpPr>
          <p:spPr>
            <a:xfrm>
              <a:off x="10289886" y="1740742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0562F6C-63F6-46AA-B8CA-F0322E5C0165}"/>
                </a:ext>
              </a:extLst>
            </p:cNvPr>
            <p:cNvSpPr/>
            <p:nvPr/>
          </p:nvSpPr>
          <p:spPr>
            <a:xfrm>
              <a:off x="10108301" y="1707725"/>
              <a:ext cx="511715" cy="99030"/>
            </a:xfrm>
            <a:custGeom>
              <a:avLst/>
              <a:gdLst>
                <a:gd name="connsiteX0" fmla="*/ -211 w 511715"/>
                <a:gd name="connsiteY0" fmla="*/ 98897 h 99030"/>
                <a:gd name="connsiteX1" fmla="*/ -211 w 511715"/>
                <a:gd name="connsiteY1" fmla="*/ 32883 h 99030"/>
                <a:gd name="connsiteX2" fmla="*/ 32765 w 511715"/>
                <a:gd name="connsiteY2" fmla="*/ -134 h 99030"/>
                <a:gd name="connsiteX3" fmla="*/ 32785 w 511715"/>
                <a:gd name="connsiteY3" fmla="*/ -134 h 99030"/>
                <a:gd name="connsiteX4" fmla="*/ 478487 w 511715"/>
                <a:gd name="connsiteY4" fmla="*/ -134 h 99030"/>
                <a:gd name="connsiteX5" fmla="*/ 511505 w 511715"/>
                <a:gd name="connsiteY5" fmla="*/ 32841 h 99030"/>
                <a:gd name="connsiteX6" fmla="*/ 511505 w 511715"/>
                <a:gd name="connsiteY6" fmla="*/ 32883 h 99030"/>
                <a:gd name="connsiteX7" fmla="*/ 511505 w 511715"/>
                <a:gd name="connsiteY7" fmla="*/ 98897 h 9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715" h="99030">
                  <a:moveTo>
                    <a:pt x="-211" y="98897"/>
                  </a:moveTo>
                  <a:lnTo>
                    <a:pt x="-211" y="32883"/>
                  </a:lnTo>
                  <a:cubicBezTo>
                    <a:pt x="-232" y="14660"/>
                    <a:pt x="14538" y="-121"/>
                    <a:pt x="32765" y="-134"/>
                  </a:cubicBezTo>
                  <a:cubicBezTo>
                    <a:pt x="32765" y="-134"/>
                    <a:pt x="32785" y="-134"/>
                    <a:pt x="32785" y="-134"/>
                  </a:cubicBezTo>
                  <a:lnTo>
                    <a:pt x="478487" y="-134"/>
                  </a:lnTo>
                  <a:cubicBezTo>
                    <a:pt x="496713" y="-146"/>
                    <a:pt x="511484" y="14618"/>
                    <a:pt x="511505" y="32841"/>
                  </a:cubicBezTo>
                  <a:cubicBezTo>
                    <a:pt x="511505" y="32856"/>
                    <a:pt x="511505" y="32869"/>
                    <a:pt x="511505" y="32883"/>
                  </a:cubicBezTo>
                  <a:lnTo>
                    <a:pt x="511505" y="98897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3C87A688-F9AD-4A1E-A0FB-562180A3B214}"/>
                </a:ext>
              </a:extLst>
            </p:cNvPr>
            <p:cNvSpPr/>
            <p:nvPr/>
          </p:nvSpPr>
          <p:spPr>
            <a:xfrm>
              <a:off x="10199094" y="1971842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-1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-1" y="25610"/>
                    <a:pt x="-1" y="16498"/>
                  </a:cubicBezTo>
                  <a:cubicBezTo>
                    <a:pt x="-1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A954147-2B52-4B66-AF21-208A5475A459}"/>
                </a:ext>
              </a:extLst>
            </p:cNvPr>
            <p:cNvSpPr/>
            <p:nvPr/>
          </p:nvSpPr>
          <p:spPr>
            <a:xfrm>
              <a:off x="10273367" y="1938825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-1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-1" y="25610"/>
                    <a:pt x="-1" y="16498"/>
                  </a:cubicBezTo>
                  <a:cubicBezTo>
                    <a:pt x="-1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350CE54D-1780-432D-BC6E-2345C623BD10}"/>
                </a:ext>
              </a:extLst>
            </p:cNvPr>
            <p:cNvSpPr/>
            <p:nvPr/>
          </p:nvSpPr>
          <p:spPr>
            <a:xfrm>
              <a:off x="10347661" y="1963582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-1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-1" y="25610"/>
                    <a:pt x="-1" y="16498"/>
                  </a:cubicBezTo>
                  <a:cubicBezTo>
                    <a:pt x="-1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5D145A72-44E7-4A96-A29C-925AA7AD321F}"/>
                </a:ext>
              </a:extLst>
            </p:cNvPr>
            <p:cNvSpPr/>
            <p:nvPr/>
          </p:nvSpPr>
          <p:spPr>
            <a:xfrm>
              <a:off x="10421934" y="1905807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-1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-1" y="25610"/>
                    <a:pt x="-1" y="16498"/>
                  </a:cubicBezTo>
                  <a:cubicBezTo>
                    <a:pt x="-1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AA4C2918-AD4F-44E2-A7A7-2975AF54A790}"/>
                </a:ext>
              </a:extLst>
            </p:cNvPr>
            <p:cNvSpPr/>
            <p:nvPr/>
          </p:nvSpPr>
          <p:spPr>
            <a:xfrm>
              <a:off x="10496228" y="1889309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-1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-1" y="25610"/>
                    <a:pt x="-1" y="16498"/>
                  </a:cubicBezTo>
                  <a:cubicBezTo>
                    <a:pt x="-1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A67B082-14DD-4E71-8A5B-8C6552104792}"/>
                </a:ext>
              </a:extLst>
            </p:cNvPr>
            <p:cNvSpPr/>
            <p:nvPr/>
          </p:nvSpPr>
          <p:spPr>
            <a:xfrm>
              <a:off x="10377139" y="1932398"/>
              <a:ext cx="48314" cy="37589"/>
            </a:xfrm>
            <a:custGeom>
              <a:avLst/>
              <a:gdLst>
                <a:gd name="connsiteX0" fmla="*/ 0 w 48314"/>
                <a:gd name="connsiteY0" fmla="*/ 37590 h 37589"/>
                <a:gd name="connsiteX1" fmla="*/ 48314 w 48314"/>
                <a:gd name="connsiteY1" fmla="*/ 0 h 3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14" h="37589">
                  <a:moveTo>
                    <a:pt x="0" y="37590"/>
                  </a:moveTo>
                  <a:lnTo>
                    <a:pt x="48314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D5E7E3BD-2DD6-4FB0-92EF-CF0ED5816721}"/>
                </a:ext>
              </a:extLst>
            </p:cNvPr>
            <p:cNvSpPr/>
            <p:nvPr/>
          </p:nvSpPr>
          <p:spPr>
            <a:xfrm>
              <a:off x="10305478" y="1960527"/>
              <a:ext cx="43110" cy="14370"/>
            </a:xfrm>
            <a:custGeom>
              <a:avLst/>
              <a:gdLst>
                <a:gd name="connsiteX0" fmla="*/ 0 w 43110"/>
                <a:gd name="connsiteY0" fmla="*/ 0 h 14370"/>
                <a:gd name="connsiteX1" fmla="*/ 43110 w 43110"/>
                <a:gd name="connsiteY1" fmla="*/ 14370 h 1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10" h="14370">
                  <a:moveTo>
                    <a:pt x="0" y="0"/>
                  </a:moveTo>
                  <a:lnTo>
                    <a:pt x="43110" y="1437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29ED43C8-78BF-4414-8017-8E90BAAC80E2}"/>
                </a:ext>
              </a:extLst>
            </p:cNvPr>
            <p:cNvSpPr/>
            <p:nvPr/>
          </p:nvSpPr>
          <p:spPr>
            <a:xfrm>
              <a:off x="10230657" y="1962023"/>
              <a:ext cx="44142" cy="19616"/>
            </a:xfrm>
            <a:custGeom>
              <a:avLst/>
              <a:gdLst>
                <a:gd name="connsiteX0" fmla="*/ 0 w 44142"/>
                <a:gd name="connsiteY0" fmla="*/ 19617 h 19616"/>
                <a:gd name="connsiteX1" fmla="*/ 44142 w 44142"/>
                <a:gd name="connsiteY1" fmla="*/ 0 h 19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42" h="19616">
                  <a:moveTo>
                    <a:pt x="0" y="19617"/>
                  </a:moveTo>
                  <a:lnTo>
                    <a:pt x="44142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1800838-A235-4F35-988F-8A1B6E0135D7}"/>
                </a:ext>
              </a:extLst>
            </p:cNvPr>
            <p:cNvSpPr/>
            <p:nvPr/>
          </p:nvSpPr>
          <p:spPr>
            <a:xfrm>
              <a:off x="10454614" y="1909368"/>
              <a:ext cx="42014" cy="9355"/>
            </a:xfrm>
            <a:custGeom>
              <a:avLst/>
              <a:gdLst>
                <a:gd name="connsiteX0" fmla="*/ 0 w 42014"/>
                <a:gd name="connsiteY0" fmla="*/ 9355 h 9355"/>
                <a:gd name="connsiteX1" fmla="*/ 42014 w 42014"/>
                <a:gd name="connsiteY1" fmla="*/ 0 h 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014" h="9355">
                  <a:moveTo>
                    <a:pt x="0" y="9355"/>
                  </a:moveTo>
                  <a:lnTo>
                    <a:pt x="42014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5FCA3447-6A9E-4E36-A2B7-4A8FF88F0AF7}"/>
                </a:ext>
              </a:extLst>
            </p:cNvPr>
            <p:cNvSpPr/>
            <p:nvPr/>
          </p:nvSpPr>
          <p:spPr>
            <a:xfrm>
              <a:off x="10405689" y="2004859"/>
              <a:ext cx="214432" cy="214686"/>
            </a:xfrm>
            <a:custGeom>
              <a:avLst/>
              <a:gdLst>
                <a:gd name="connsiteX0" fmla="*/ 106826 w 214432"/>
                <a:gd name="connsiteY0" fmla="*/ 200962 h 214686"/>
                <a:gd name="connsiteX1" fmla="*/ 124420 w 214432"/>
                <a:gd name="connsiteY1" fmla="*/ 199192 h 214686"/>
                <a:gd name="connsiteX2" fmla="*/ 132111 w 214432"/>
                <a:gd name="connsiteY2" fmla="*/ 214552 h 214686"/>
                <a:gd name="connsiteX3" fmla="*/ 176359 w 214432"/>
                <a:gd name="connsiteY3" fmla="*/ 191733 h 214686"/>
                <a:gd name="connsiteX4" fmla="*/ 168605 w 214432"/>
                <a:gd name="connsiteY4" fmla="*/ 176289 h 214686"/>
                <a:gd name="connsiteX5" fmla="*/ 187189 w 214432"/>
                <a:gd name="connsiteY5" fmla="*/ 151826 h 214686"/>
                <a:gd name="connsiteX6" fmla="*/ 203792 w 214432"/>
                <a:gd name="connsiteY6" fmla="*/ 155408 h 214686"/>
                <a:gd name="connsiteX7" fmla="*/ 214222 w 214432"/>
                <a:gd name="connsiteY7" fmla="*/ 108842 h 214686"/>
                <a:gd name="connsiteX8" fmla="*/ 214096 w 214432"/>
                <a:gd name="connsiteY8" fmla="*/ 106251 h 214686"/>
                <a:gd name="connsiteX9" fmla="*/ 197408 w 214432"/>
                <a:gd name="connsiteY9" fmla="*/ 102669 h 214686"/>
                <a:gd name="connsiteX10" fmla="*/ 190413 w 214432"/>
                <a:gd name="connsiteY10" fmla="*/ 72580 h 214686"/>
                <a:gd name="connsiteX11" fmla="*/ 203582 w 214432"/>
                <a:gd name="connsiteY11" fmla="*/ 61750 h 214686"/>
                <a:gd name="connsiteX12" fmla="*/ 172398 w 214432"/>
                <a:gd name="connsiteY12" fmla="*/ 22706 h 214686"/>
                <a:gd name="connsiteX13" fmla="*/ 159165 w 214432"/>
                <a:gd name="connsiteY13" fmla="*/ 33558 h 214686"/>
                <a:gd name="connsiteX14" fmla="*/ 131774 w 214432"/>
                <a:gd name="connsiteY14" fmla="*/ 20262 h 214686"/>
                <a:gd name="connsiteX15" fmla="*/ 131774 w 214432"/>
                <a:gd name="connsiteY15" fmla="*/ 2900 h 214686"/>
                <a:gd name="connsiteX16" fmla="*/ 107016 w 214432"/>
                <a:gd name="connsiteY16" fmla="*/ -134 h 214686"/>
                <a:gd name="connsiteX17" fmla="*/ 107016 w 214432"/>
                <a:gd name="connsiteY17" fmla="*/ -134 h 214686"/>
                <a:gd name="connsiteX18" fmla="*/ 82258 w 214432"/>
                <a:gd name="connsiteY18" fmla="*/ 2900 h 214686"/>
                <a:gd name="connsiteX19" fmla="*/ 82258 w 214432"/>
                <a:gd name="connsiteY19" fmla="*/ 20178 h 214686"/>
                <a:gd name="connsiteX20" fmla="*/ 54867 w 214432"/>
                <a:gd name="connsiteY20" fmla="*/ 33473 h 214686"/>
                <a:gd name="connsiteX21" fmla="*/ 41635 w 214432"/>
                <a:gd name="connsiteY21" fmla="*/ 22622 h 214686"/>
                <a:gd name="connsiteX22" fmla="*/ 10450 w 214432"/>
                <a:gd name="connsiteY22" fmla="*/ 61666 h 214686"/>
                <a:gd name="connsiteX23" fmla="*/ 23619 w 214432"/>
                <a:gd name="connsiteY23" fmla="*/ 72496 h 214686"/>
                <a:gd name="connsiteX24" fmla="*/ 16603 w 214432"/>
                <a:gd name="connsiteY24" fmla="*/ 102584 h 214686"/>
                <a:gd name="connsiteX25" fmla="*/ -64 w 214432"/>
                <a:gd name="connsiteY25" fmla="*/ 106166 h 214686"/>
                <a:gd name="connsiteX26" fmla="*/ -211 w 214432"/>
                <a:gd name="connsiteY26" fmla="*/ 108758 h 214686"/>
                <a:gd name="connsiteX27" fmla="*/ 10219 w 214432"/>
                <a:gd name="connsiteY27" fmla="*/ 155324 h 214686"/>
                <a:gd name="connsiteX28" fmla="*/ 26822 w 214432"/>
                <a:gd name="connsiteY28" fmla="*/ 151742 h 214686"/>
                <a:gd name="connsiteX29" fmla="*/ 45427 w 214432"/>
                <a:gd name="connsiteY29" fmla="*/ 176204 h 214686"/>
                <a:gd name="connsiteX30" fmla="*/ 37674 w 214432"/>
                <a:gd name="connsiteY30" fmla="*/ 191649 h 214686"/>
                <a:gd name="connsiteX31" fmla="*/ 81795 w 214432"/>
                <a:gd name="connsiteY31" fmla="*/ 214468 h 214686"/>
                <a:gd name="connsiteX32" fmla="*/ 89507 w 214432"/>
                <a:gd name="connsiteY32" fmla="*/ 199108 h 214686"/>
                <a:gd name="connsiteX33" fmla="*/ 107101 w 214432"/>
                <a:gd name="connsiteY33" fmla="*/ 200878 h 21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4432" h="214686">
                  <a:moveTo>
                    <a:pt x="106826" y="200962"/>
                  </a:moveTo>
                  <a:cubicBezTo>
                    <a:pt x="112726" y="200962"/>
                    <a:pt x="118626" y="200370"/>
                    <a:pt x="124420" y="199192"/>
                  </a:cubicBezTo>
                  <a:lnTo>
                    <a:pt x="132111" y="214552"/>
                  </a:lnTo>
                  <a:cubicBezTo>
                    <a:pt x="148461" y="210557"/>
                    <a:pt x="163633" y="202736"/>
                    <a:pt x="176359" y="191733"/>
                  </a:cubicBezTo>
                  <a:lnTo>
                    <a:pt x="168605" y="176289"/>
                  </a:lnTo>
                  <a:cubicBezTo>
                    <a:pt x="176127" y="169228"/>
                    <a:pt x="182406" y="160960"/>
                    <a:pt x="187189" y="151826"/>
                  </a:cubicBezTo>
                  <a:lnTo>
                    <a:pt x="203792" y="155408"/>
                  </a:lnTo>
                  <a:cubicBezTo>
                    <a:pt x="210661" y="140844"/>
                    <a:pt x="214222" y="124942"/>
                    <a:pt x="214222" y="108842"/>
                  </a:cubicBezTo>
                  <a:cubicBezTo>
                    <a:pt x="214222" y="107957"/>
                    <a:pt x="214222" y="107114"/>
                    <a:pt x="214096" y="106251"/>
                  </a:cubicBezTo>
                  <a:lnTo>
                    <a:pt x="197408" y="102669"/>
                  </a:lnTo>
                  <a:cubicBezTo>
                    <a:pt x="196776" y="92319"/>
                    <a:pt x="194395" y="82150"/>
                    <a:pt x="190413" y="72580"/>
                  </a:cubicBezTo>
                  <a:lnTo>
                    <a:pt x="203582" y="61750"/>
                  </a:lnTo>
                  <a:cubicBezTo>
                    <a:pt x="196354" y="46497"/>
                    <a:pt x="185672" y="33132"/>
                    <a:pt x="172398" y="22706"/>
                  </a:cubicBezTo>
                  <a:lnTo>
                    <a:pt x="159165" y="33558"/>
                  </a:lnTo>
                  <a:cubicBezTo>
                    <a:pt x="150864" y="27603"/>
                    <a:pt x="141592" y="23107"/>
                    <a:pt x="131774" y="20262"/>
                  </a:cubicBezTo>
                  <a:lnTo>
                    <a:pt x="131774" y="2900"/>
                  </a:lnTo>
                  <a:cubicBezTo>
                    <a:pt x="123662" y="913"/>
                    <a:pt x="115360" y="-104"/>
                    <a:pt x="107016" y="-134"/>
                  </a:cubicBezTo>
                  <a:lnTo>
                    <a:pt x="107016" y="-134"/>
                  </a:lnTo>
                  <a:cubicBezTo>
                    <a:pt x="98672" y="-106"/>
                    <a:pt x="90371" y="911"/>
                    <a:pt x="82258" y="2900"/>
                  </a:cubicBezTo>
                  <a:lnTo>
                    <a:pt x="82258" y="20178"/>
                  </a:lnTo>
                  <a:cubicBezTo>
                    <a:pt x="72440" y="23022"/>
                    <a:pt x="63169" y="27519"/>
                    <a:pt x="54867" y="33473"/>
                  </a:cubicBezTo>
                  <a:lnTo>
                    <a:pt x="41635" y="22622"/>
                  </a:lnTo>
                  <a:cubicBezTo>
                    <a:pt x="28360" y="33048"/>
                    <a:pt x="17678" y="46413"/>
                    <a:pt x="10450" y="61666"/>
                  </a:cubicBezTo>
                  <a:lnTo>
                    <a:pt x="23619" y="72496"/>
                  </a:lnTo>
                  <a:cubicBezTo>
                    <a:pt x="19616" y="82062"/>
                    <a:pt x="17235" y="92232"/>
                    <a:pt x="16603" y="102584"/>
                  </a:cubicBezTo>
                  <a:lnTo>
                    <a:pt x="-64" y="106166"/>
                  </a:lnTo>
                  <a:cubicBezTo>
                    <a:pt x="-64" y="107030"/>
                    <a:pt x="-211" y="107873"/>
                    <a:pt x="-211" y="108758"/>
                  </a:cubicBezTo>
                  <a:cubicBezTo>
                    <a:pt x="-190" y="124858"/>
                    <a:pt x="3371" y="140755"/>
                    <a:pt x="10219" y="155324"/>
                  </a:cubicBezTo>
                  <a:lnTo>
                    <a:pt x="26822" y="151742"/>
                  </a:lnTo>
                  <a:cubicBezTo>
                    <a:pt x="31605" y="160880"/>
                    <a:pt x="37905" y="169150"/>
                    <a:pt x="45427" y="176204"/>
                  </a:cubicBezTo>
                  <a:lnTo>
                    <a:pt x="37674" y="191649"/>
                  </a:lnTo>
                  <a:cubicBezTo>
                    <a:pt x="50379" y="202637"/>
                    <a:pt x="65487" y="210458"/>
                    <a:pt x="81795" y="214468"/>
                  </a:cubicBezTo>
                  <a:lnTo>
                    <a:pt x="89507" y="199108"/>
                  </a:lnTo>
                  <a:cubicBezTo>
                    <a:pt x="95301" y="200288"/>
                    <a:pt x="101201" y="200880"/>
                    <a:pt x="107101" y="20087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41F8A980-C866-40CB-B129-948ADFA376B2}"/>
                </a:ext>
              </a:extLst>
            </p:cNvPr>
            <p:cNvSpPr/>
            <p:nvPr/>
          </p:nvSpPr>
          <p:spPr>
            <a:xfrm>
              <a:off x="10471492" y="2070873"/>
              <a:ext cx="82553" cy="82553"/>
            </a:xfrm>
            <a:custGeom>
              <a:avLst/>
              <a:gdLst>
                <a:gd name="connsiteX0" fmla="*/ 82554 w 82553"/>
                <a:gd name="connsiteY0" fmla="*/ 41277 h 82553"/>
                <a:gd name="connsiteX1" fmla="*/ 41277 w 82553"/>
                <a:gd name="connsiteY1" fmla="*/ 82554 h 82553"/>
                <a:gd name="connsiteX2" fmla="*/ 0 w 82553"/>
                <a:gd name="connsiteY2" fmla="*/ 41277 h 82553"/>
                <a:gd name="connsiteX3" fmla="*/ 41277 w 82553"/>
                <a:gd name="connsiteY3" fmla="*/ 0 h 82553"/>
                <a:gd name="connsiteX4" fmla="*/ 82554 w 82553"/>
                <a:gd name="connsiteY4" fmla="*/ 41277 h 8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53" h="82553">
                  <a:moveTo>
                    <a:pt x="82554" y="41277"/>
                  </a:moveTo>
                  <a:cubicBezTo>
                    <a:pt x="82554" y="64074"/>
                    <a:pt x="64073" y="82554"/>
                    <a:pt x="41277" y="82554"/>
                  </a:cubicBezTo>
                  <a:cubicBezTo>
                    <a:pt x="18480" y="82554"/>
                    <a:pt x="0" y="64074"/>
                    <a:pt x="0" y="41277"/>
                  </a:cubicBezTo>
                  <a:cubicBezTo>
                    <a:pt x="0" y="18480"/>
                    <a:pt x="18480" y="0"/>
                    <a:pt x="41277" y="0"/>
                  </a:cubicBezTo>
                  <a:cubicBezTo>
                    <a:pt x="64073" y="0"/>
                    <a:pt x="82554" y="18480"/>
                    <a:pt x="82554" y="41277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11" name="Freeform: Shape 1310">
            <a:extLst>
              <a:ext uri="{FF2B5EF4-FFF2-40B4-BE49-F238E27FC236}">
                <a16:creationId xmlns:a16="http://schemas.microsoft.com/office/drawing/2014/main" id="{95B3A798-4A51-4407-97C3-6EC6703F4391}"/>
              </a:ext>
            </a:extLst>
          </p:cNvPr>
          <p:cNvSpPr/>
          <p:nvPr/>
        </p:nvSpPr>
        <p:spPr>
          <a:xfrm rot="18900000">
            <a:off x="10992393" y="1718939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0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5"/>
                  <a:pt x="396713" y="484865"/>
                </a:cubicBezTo>
                <a:cubicBezTo>
                  <a:pt x="177498" y="484865"/>
                  <a:pt x="-210" y="376294"/>
                  <a:pt x="-210" y="242365"/>
                </a:cubicBezTo>
                <a:cubicBezTo>
                  <a:pt x="-210" y="108437"/>
                  <a:pt x="177498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2" name="Graphic 4">
            <a:extLst>
              <a:ext uri="{FF2B5EF4-FFF2-40B4-BE49-F238E27FC236}">
                <a16:creationId xmlns:a16="http://schemas.microsoft.com/office/drawing/2014/main" id="{71602DA8-A9D4-4A0F-B226-75A7025E07C0}"/>
              </a:ext>
            </a:extLst>
          </p:cNvPr>
          <p:cNvGrpSpPr/>
          <p:nvPr/>
        </p:nvGrpSpPr>
        <p:grpSpPr>
          <a:xfrm>
            <a:off x="11112405" y="1707712"/>
            <a:ext cx="430305" cy="430287"/>
            <a:chOff x="11005247" y="1707725"/>
            <a:chExt cx="511736" cy="511715"/>
          </a:xfrm>
          <a:noFill/>
        </p:grpSpPr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96B9C55B-FE3D-4E43-92C0-9E0648041BF4}"/>
                </a:ext>
              </a:extLst>
            </p:cNvPr>
            <p:cNvSpPr/>
            <p:nvPr/>
          </p:nvSpPr>
          <p:spPr>
            <a:xfrm>
              <a:off x="11005247" y="1806756"/>
              <a:ext cx="511736" cy="412684"/>
            </a:xfrm>
            <a:custGeom>
              <a:avLst/>
              <a:gdLst>
                <a:gd name="connsiteX0" fmla="*/ 0 w 511736"/>
                <a:gd name="connsiteY0" fmla="*/ 0 h 412684"/>
                <a:gd name="connsiteX1" fmla="*/ 511737 w 511736"/>
                <a:gd name="connsiteY1" fmla="*/ 0 h 412684"/>
                <a:gd name="connsiteX2" fmla="*/ 511737 w 511736"/>
                <a:gd name="connsiteY2" fmla="*/ 412685 h 412684"/>
                <a:gd name="connsiteX3" fmla="*/ 0 w 511736"/>
                <a:gd name="connsiteY3" fmla="*/ 412685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736" h="412684">
                  <a:moveTo>
                    <a:pt x="0" y="0"/>
                  </a:moveTo>
                  <a:lnTo>
                    <a:pt x="511737" y="0"/>
                  </a:lnTo>
                  <a:lnTo>
                    <a:pt x="511737" y="412685"/>
                  </a:lnTo>
                  <a:lnTo>
                    <a:pt x="0" y="412685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0F57FD93-E94A-450C-A604-523DEA80D09A}"/>
                </a:ext>
              </a:extLst>
            </p:cNvPr>
            <p:cNvSpPr/>
            <p:nvPr/>
          </p:nvSpPr>
          <p:spPr>
            <a:xfrm>
              <a:off x="11054783" y="1740742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1DD0581-5E16-437D-9869-A3657CA14843}"/>
                </a:ext>
              </a:extLst>
            </p:cNvPr>
            <p:cNvSpPr/>
            <p:nvPr/>
          </p:nvSpPr>
          <p:spPr>
            <a:xfrm>
              <a:off x="11120818" y="1740742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19CE4C29-5FEF-4C2B-A9C5-774F0DEB5A58}"/>
                </a:ext>
              </a:extLst>
            </p:cNvPr>
            <p:cNvSpPr/>
            <p:nvPr/>
          </p:nvSpPr>
          <p:spPr>
            <a:xfrm>
              <a:off x="11186853" y="1740742"/>
              <a:ext cx="32996" cy="32996"/>
            </a:xfrm>
            <a:custGeom>
              <a:avLst/>
              <a:gdLst>
                <a:gd name="connsiteX0" fmla="*/ 32996 w 32996"/>
                <a:gd name="connsiteY0" fmla="*/ 16498 h 32996"/>
                <a:gd name="connsiteX1" fmla="*/ 16498 w 32996"/>
                <a:gd name="connsiteY1" fmla="*/ 32996 h 32996"/>
                <a:gd name="connsiteX2" fmla="*/ 0 w 32996"/>
                <a:gd name="connsiteY2" fmla="*/ 16498 h 32996"/>
                <a:gd name="connsiteX3" fmla="*/ 16498 w 32996"/>
                <a:gd name="connsiteY3" fmla="*/ 0 h 32996"/>
                <a:gd name="connsiteX4" fmla="*/ 32996 w 32996"/>
                <a:gd name="connsiteY4" fmla="*/ 16498 h 3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6" h="32996">
                  <a:moveTo>
                    <a:pt x="32996" y="16498"/>
                  </a:moveTo>
                  <a:cubicBezTo>
                    <a:pt x="32996" y="25610"/>
                    <a:pt x="25610" y="32996"/>
                    <a:pt x="16498" y="32996"/>
                  </a:cubicBezTo>
                  <a:cubicBezTo>
                    <a:pt x="7386" y="32996"/>
                    <a:pt x="0" y="25610"/>
                    <a:pt x="0" y="16498"/>
                  </a:cubicBezTo>
                  <a:cubicBezTo>
                    <a:pt x="0" y="7386"/>
                    <a:pt x="7386" y="0"/>
                    <a:pt x="16498" y="0"/>
                  </a:cubicBezTo>
                  <a:cubicBezTo>
                    <a:pt x="25610" y="0"/>
                    <a:pt x="32996" y="7386"/>
                    <a:pt x="32996" y="1649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1CA79C1-09D7-4735-A695-9782D9C814C7}"/>
                </a:ext>
              </a:extLst>
            </p:cNvPr>
            <p:cNvSpPr/>
            <p:nvPr/>
          </p:nvSpPr>
          <p:spPr>
            <a:xfrm>
              <a:off x="11005268" y="1707725"/>
              <a:ext cx="511715" cy="99030"/>
            </a:xfrm>
            <a:custGeom>
              <a:avLst/>
              <a:gdLst>
                <a:gd name="connsiteX0" fmla="*/ -211 w 511715"/>
                <a:gd name="connsiteY0" fmla="*/ 98897 h 99030"/>
                <a:gd name="connsiteX1" fmla="*/ -211 w 511715"/>
                <a:gd name="connsiteY1" fmla="*/ 32883 h 99030"/>
                <a:gd name="connsiteX2" fmla="*/ 32765 w 511715"/>
                <a:gd name="connsiteY2" fmla="*/ -134 h 99030"/>
                <a:gd name="connsiteX3" fmla="*/ 32786 w 511715"/>
                <a:gd name="connsiteY3" fmla="*/ -134 h 99030"/>
                <a:gd name="connsiteX4" fmla="*/ 478488 w 511715"/>
                <a:gd name="connsiteY4" fmla="*/ -134 h 99030"/>
                <a:gd name="connsiteX5" fmla="*/ 511505 w 511715"/>
                <a:gd name="connsiteY5" fmla="*/ 32841 h 99030"/>
                <a:gd name="connsiteX6" fmla="*/ 511505 w 511715"/>
                <a:gd name="connsiteY6" fmla="*/ 32883 h 99030"/>
                <a:gd name="connsiteX7" fmla="*/ 511505 w 511715"/>
                <a:gd name="connsiteY7" fmla="*/ 98897 h 99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715" h="99030">
                  <a:moveTo>
                    <a:pt x="-211" y="98897"/>
                  </a:moveTo>
                  <a:lnTo>
                    <a:pt x="-211" y="32883"/>
                  </a:lnTo>
                  <a:cubicBezTo>
                    <a:pt x="-232" y="14660"/>
                    <a:pt x="14538" y="-121"/>
                    <a:pt x="32765" y="-134"/>
                  </a:cubicBezTo>
                  <a:cubicBezTo>
                    <a:pt x="32765" y="-134"/>
                    <a:pt x="32786" y="-134"/>
                    <a:pt x="32786" y="-134"/>
                  </a:cubicBezTo>
                  <a:lnTo>
                    <a:pt x="478488" y="-134"/>
                  </a:lnTo>
                  <a:cubicBezTo>
                    <a:pt x="496713" y="-146"/>
                    <a:pt x="511484" y="14618"/>
                    <a:pt x="511505" y="32841"/>
                  </a:cubicBezTo>
                  <a:cubicBezTo>
                    <a:pt x="511505" y="32856"/>
                    <a:pt x="511505" y="32869"/>
                    <a:pt x="511505" y="32883"/>
                  </a:cubicBezTo>
                  <a:lnTo>
                    <a:pt x="511505" y="98897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37DABC6E-C66C-4601-B01E-E2348B0154B1}"/>
                </a:ext>
              </a:extLst>
            </p:cNvPr>
            <p:cNvSpPr/>
            <p:nvPr/>
          </p:nvSpPr>
          <p:spPr>
            <a:xfrm>
              <a:off x="11285883" y="1856271"/>
              <a:ext cx="132047" cy="156826"/>
            </a:xfrm>
            <a:custGeom>
              <a:avLst/>
              <a:gdLst>
                <a:gd name="connsiteX0" fmla="*/ 0 w 132047"/>
                <a:gd name="connsiteY0" fmla="*/ 39212 h 156826"/>
                <a:gd name="connsiteX1" fmla="*/ 0 w 132047"/>
                <a:gd name="connsiteY1" fmla="*/ 117615 h 156826"/>
                <a:gd name="connsiteX2" fmla="*/ 66035 w 132047"/>
                <a:gd name="connsiteY2" fmla="*/ 156827 h 156826"/>
                <a:gd name="connsiteX3" fmla="*/ 132048 w 132047"/>
                <a:gd name="connsiteY3" fmla="*/ 117615 h 156826"/>
                <a:gd name="connsiteX4" fmla="*/ 132048 w 132047"/>
                <a:gd name="connsiteY4" fmla="*/ 39212 h 156826"/>
                <a:gd name="connsiteX5" fmla="*/ 66035 w 132047"/>
                <a:gd name="connsiteY5" fmla="*/ 0 h 156826"/>
                <a:gd name="connsiteX6" fmla="*/ 0 w 132047"/>
                <a:gd name="connsiteY6" fmla="*/ 39212 h 156826"/>
                <a:gd name="connsiteX7" fmla="*/ 66035 w 132047"/>
                <a:gd name="connsiteY7" fmla="*/ 78424 h 156826"/>
                <a:gd name="connsiteX8" fmla="*/ 132048 w 132047"/>
                <a:gd name="connsiteY8" fmla="*/ 39212 h 15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047" h="156826">
                  <a:moveTo>
                    <a:pt x="0" y="39212"/>
                  </a:moveTo>
                  <a:lnTo>
                    <a:pt x="0" y="117615"/>
                  </a:lnTo>
                  <a:lnTo>
                    <a:pt x="66035" y="156827"/>
                  </a:lnTo>
                  <a:lnTo>
                    <a:pt x="132048" y="117615"/>
                  </a:lnTo>
                  <a:lnTo>
                    <a:pt x="132048" y="39212"/>
                  </a:lnTo>
                  <a:lnTo>
                    <a:pt x="66035" y="0"/>
                  </a:lnTo>
                  <a:lnTo>
                    <a:pt x="0" y="39212"/>
                  </a:lnTo>
                  <a:lnTo>
                    <a:pt x="66035" y="78424"/>
                  </a:lnTo>
                  <a:lnTo>
                    <a:pt x="132048" y="39212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E6695EAA-CDD7-4F5B-8847-68D855393EFC}"/>
                </a:ext>
              </a:extLst>
            </p:cNvPr>
            <p:cNvSpPr/>
            <p:nvPr/>
          </p:nvSpPr>
          <p:spPr>
            <a:xfrm>
              <a:off x="11351918" y="1934695"/>
              <a:ext cx="2107" cy="78402"/>
            </a:xfrm>
            <a:custGeom>
              <a:avLst/>
              <a:gdLst>
                <a:gd name="connsiteX0" fmla="*/ 0 w 2107"/>
                <a:gd name="connsiteY0" fmla="*/ 78403 h 78402"/>
                <a:gd name="connsiteX1" fmla="*/ 0 w 2107"/>
                <a:gd name="connsiteY1" fmla="*/ 0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78402">
                  <a:moveTo>
                    <a:pt x="0" y="78403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37B42879-1139-42C7-B1E8-42A138607B4C}"/>
                </a:ext>
              </a:extLst>
            </p:cNvPr>
            <p:cNvSpPr/>
            <p:nvPr/>
          </p:nvSpPr>
          <p:spPr>
            <a:xfrm>
              <a:off x="11104299" y="1856271"/>
              <a:ext cx="132047" cy="156826"/>
            </a:xfrm>
            <a:custGeom>
              <a:avLst/>
              <a:gdLst>
                <a:gd name="connsiteX0" fmla="*/ 0 w 132047"/>
                <a:gd name="connsiteY0" fmla="*/ 39212 h 156826"/>
                <a:gd name="connsiteX1" fmla="*/ 0 w 132047"/>
                <a:gd name="connsiteY1" fmla="*/ 117615 h 156826"/>
                <a:gd name="connsiteX2" fmla="*/ 66034 w 132047"/>
                <a:gd name="connsiteY2" fmla="*/ 156827 h 156826"/>
                <a:gd name="connsiteX3" fmla="*/ 132048 w 132047"/>
                <a:gd name="connsiteY3" fmla="*/ 117615 h 156826"/>
                <a:gd name="connsiteX4" fmla="*/ 132048 w 132047"/>
                <a:gd name="connsiteY4" fmla="*/ 39212 h 156826"/>
                <a:gd name="connsiteX5" fmla="*/ 66034 w 132047"/>
                <a:gd name="connsiteY5" fmla="*/ 0 h 156826"/>
                <a:gd name="connsiteX6" fmla="*/ 0 w 132047"/>
                <a:gd name="connsiteY6" fmla="*/ 39212 h 156826"/>
                <a:gd name="connsiteX7" fmla="*/ 66034 w 132047"/>
                <a:gd name="connsiteY7" fmla="*/ 78424 h 156826"/>
                <a:gd name="connsiteX8" fmla="*/ 132048 w 132047"/>
                <a:gd name="connsiteY8" fmla="*/ 39212 h 15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047" h="156826">
                  <a:moveTo>
                    <a:pt x="0" y="39212"/>
                  </a:moveTo>
                  <a:lnTo>
                    <a:pt x="0" y="117615"/>
                  </a:lnTo>
                  <a:lnTo>
                    <a:pt x="66034" y="156827"/>
                  </a:lnTo>
                  <a:lnTo>
                    <a:pt x="132048" y="117615"/>
                  </a:lnTo>
                  <a:lnTo>
                    <a:pt x="132048" y="39212"/>
                  </a:lnTo>
                  <a:lnTo>
                    <a:pt x="66034" y="0"/>
                  </a:lnTo>
                  <a:lnTo>
                    <a:pt x="0" y="39212"/>
                  </a:lnTo>
                  <a:lnTo>
                    <a:pt x="66034" y="78424"/>
                  </a:lnTo>
                  <a:lnTo>
                    <a:pt x="132048" y="39212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BD7C139C-A505-4A1F-9FB1-4FF0ABF86DD2}"/>
                </a:ext>
              </a:extLst>
            </p:cNvPr>
            <p:cNvSpPr/>
            <p:nvPr/>
          </p:nvSpPr>
          <p:spPr>
            <a:xfrm>
              <a:off x="11170333" y="1934695"/>
              <a:ext cx="2107" cy="78402"/>
            </a:xfrm>
            <a:custGeom>
              <a:avLst/>
              <a:gdLst>
                <a:gd name="connsiteX0" fmla="*/ 0 w 2107"/>
                <a:gd name="connsiteY0" fmla="*/ 78403 h 78402"/>
                <a:gd name="connsiteX1" fmla="*/ 0 w 2107"/>
                <a:gd name="connsiteY1" fmla="*/ 0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78402">
                  <a:moveTo>
                    <a:pt x="0" y="78403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6682785-5679-4CA0-8DDC-BE2700B5A91C}"/>
                </a:ext>
              </a:extLst>
            </p:cNvPr>
            <p:cNvSpPr/>
            <p:nvPr/>
          </p:nvSpPr>
          <p:spPr>
            <a:xfrm>
              <a:off x="11195091" y="2013098"/>
              <a:ext cx="132048" cy="156826"/>
            </a:xfrm>
            <a:custGeom>
              <a:avLst/>
              <a:gdLst>
                <a:gd name="connsiteX0" fmla="*/ 0 w 132048"/>
                <a:gd name="connsiteY0" fmla="*/ 39212 h 156826"/>
                <a:gd name="connsiteX1" fmla="*/ 0 w 132048"/>
                <a:gd name="connsiteY1" fmla="*/ 117615 h 156826"/>
                <a:gd name="connsiteX2" fmla="*/ 66035 w 132048"/>
                <a:gd name="connsiteY2" fmla="*/ 156827 h 156826"/>
                <a:gd name="connsiteX3" fmla="*/ 132048 w 132048"/>
                <a:gd name="connsiteY3" fmla="*/ 117615 h 156826"/>
                <a:gd name="connsiteX4" fmla="*/ 132048 w 132048"/>
                <a:gd name="connsiteY4" fmla="*/ 39212 h 156826"/>
                <a:gd name="connsiteX5" fmla="*/ 66035 w 132048"/>
                <a:gd name="connsiteY5" fmla="*/ 0 h 156826"/>
                <a:gd name="connsiteX6" fmla="*/ 0 w 132048"/>
                <a:gd name="connsiteY6" fmla="*/ 39212 h 156826"/>
                <a:gd name="connsiteX7" fmla="*/ 66035 w 132048"/>
                <a:gd name="connsiteY7" fmla="*/ 78424 h 156826"/>
                <a:gd name="connsiteX8" fmla="*/ 132048 w 132048"/>
                <a:gd name="connsiteY8" fmla="*/ 39212 h 15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048" h="156826">
                  <a:moveTo>
                    <a:pt x="0" y="39212"/>
                  </a:moveTo>
                  <a:lnTo>
                    <a:pt x="0" y="117615"/>
                  </a:lnTo>
                  <a:lnTo>
                    <a:pt x="66035" y="156827"/>
                  </a:lnTo>
                  <a:lnTo>
                    <a:pt x="132048" y="117615"/>
                  </a:lnTo>
                  <a:lnTo>
                    <a:pt x="132048" y="39212"/>
                  </a:lnTo>
                  <a:lnTo>
                    <a:pt x="66035" y="0"/>
                  </a:lnTo>
                  <a:lnTo>
                    <a:pt x="0" y="39212"/>
                  </a:lnTo>
                  <a:lnTo>
                    <a:pt x="66035" y="78424"/>
                  </a:lnTo>
                  <a:lnTo>
                    <a:pt x="132048" y="39212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7CBAEC58-72AA-4E96-AC0D-0FF83F124FF1}"/>
                </a:ext>
              </a:extLst>
            </p:cNvPr>
            <p:cNvSpPr/>
            <p:nvPr/>
          </p:nvSpPr>
          <p:spPr>
            <a:xfrm>
              <a:off x="11261126" y="2091501"/>
              <a:ext cx="2107" cy="78423"/>
            </a:xfrm>
            <a:custGeom>
              <a:avLst/>
              <a:gdLst>
                <a:gd name="connsiteX0" fmla="*/ 0 w 2107"/>
                <a:gd name="connsiteY0" fmla="*/ 78424 h 78423"/>
                <a:gd name="connsiteX1" fmla="*/ 0 w 2107"/>
                <a:gd name="connsiteY1" fmla="*/ 0 h 7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78423">
                  <a:moveTo>
                    <a:pt x="0" y="78424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4" name="Freeform: Shape 1323">
            <a:extLst>
              <a:ext uri="{FF2B5EF4-FFF2-40B4-BE49-F238E27FC236}">
                <a16:creationId xmlns:a16="http://schemas.microsoft.com/office/drawing/2014/main" id="{5406C54D-446F-4875-89B6-8E613DC838CD}"/>
              </a:ext>
            </a:extLst>
          </p:cNvPr>
          <p:cNvSpPr/>
          <p:nvPr/>
        </p:nvSpPr>
        <p:spPr>
          <a:xfrm rot="18900000">
            <a:off x="7163417" y="5379289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6"/>
                  <a:pt x="177498" y="-134"/>
                  <a:pt x="396713" y="-134"/>
                </a:cubicBezTo>
                <a:cubicBezTo>
                  <a:pt x="615929" y="-134"/>
                  <a:pt x="793638" y="108436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5" name="Graphic 4">
            <a:extLst>
              <a:ext uri="{FF2B5EF4-FFF2-40B4-BE49-F238E27FC236}">
                <a16:creationId xmlns:a16="http://schemas.microsoft.com/office/drawing/2014/main" id="{12EB6F31-7380-4AB4-A8D1-E15BD610A819}"/>
              </a:ext>
            </a:extLst>
          </p:cNvPr>
          <p:cNvGrpSpPr/>
          <p:nvPr/>
        </p:nvGrpSpPr>
        <p:grpSpPr>
          <a:xfrm>
            <a:off x="7297981" y="5377199"/>
            <a:ext cx="430536" cy="430208"/>
            <a:chOff x="6468981" y="6071624"/>
            <a:chExt cx="512011" cy="511620"/>
          </a:xfrm>
          <a:noFill/>
        </p:grpSpPr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CF2ECCDD-6DD6-4191-9ED2-D6B362D761B7}"/>
                </a:ext>
              </a:extLst>
            </p:cNvPr>
            <p:cNvSpPr/>
            <p:nvPr/>
          </p:nvSpPr>
          <p:spPr>
            <a:xfrm>
              <a:off x="6468981" y="6071624"/>
              <a:ext cx="512011" cy="330058"/>
            </a:xfrm>
            <a:custGeom>
              <a:avLst/>
              <a:gdLst>
                <a:gd name="connsiteX0" fmla="*/ 354615 w 512011"/>
                <a:gd name="connsiteY0" fmla="*/ 329924 h 330058"/>
                <a:gd name="connsiteX1" fmla="*/ 445407 w 512011"/>
                <a:gd name="connsiteY1" fmla="*/ 329924 h 330058"/>
                <a:gd name="connsiteX2" fmla="*/ 511800 w 512011"/>
                <a:gd name="connsiteY2" fmla="*/ 264247 h 330058"/>
                <a:gd name="connsiteX3" fmla="*/ 446123 w 512011"/>
                <a:gd name="connsiteY3" fmla="*/ 197855 h 330058"/>
                <a:gd name="connsiteX4" fmla="*/ 421408 w 512011"/>
                <a:gd name="connsiteY4" fmla="*/ 202511 h 330058"/>
                <a:gd name="connsiteX5" fmla="*/ 367531 w 512011"/>
                <a:gd name="connsiteY5" fmla="*/ 73244 h 330058"/>
                <a:gd name="connsiteX6" fmla="*/ 300021 w 512011"/>
                <a:gd name="connsiteY6" fmla="*/ 70379 h 330058"/>
                <a:gd name="connsiteX7" fmla="*/ 70291 w 512011"/>
                <a:gd name="connsiteY7" fmla="*/ 29607 h 330058"/>
                <a:gd name="connsiteX8" fmla="*/ -211 w 512011"/>
                <a:gd name="connsiteY8" fmla="*/ 164837 h 330058"/>
                <a:gd name="connsiteX9" fmla="*/ 156595 w 512011"/>
                <a:gd name="connsiteY9" fmla="*/ 329924 h 33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011" h="330058">
                  <a:moveTo>
                    <a:pt x="354615" y="329924"/>
                  </a:moveTo>
                  <a:lnTo>
                    <a:pt x="445407" y="329924"/>
                  </a:lnTo>
                  <a:cubicBezTo>
                    <a:pt x="481880" y="330113"/>
                    <a:pt x="511610" y="300720"/>
                    <a:pt x="511800" y="264247"/>
                  </a:cubicBezTo>
                  <a:cubicBezTo>
                    <a:pt x="511989" y="227774"/>
                    <a:pt x="482596" y="198044"/>
                    <a:pt x="446123" y="197855"/>
                  </a:cubicBezTo>
                  <a:cubicBezTo>
                    <a:pt x="437653" y="197812"/>
                    <a:pt x="429267" y="199393"/>
                    <a:pt x="421408" y="202511"/>
                  </a:cubicBezTo>
                  <a:cubicBezTo>
                    <a:pt x="442225" y="151942"/>
                    <a:pt x="418100" y="94062"/>
                    <a:pt x="367531" y="73244"/>
                  </a:cubicBezTo>
                  <a:cubicBezTo>
                    <a:pt x="346060" y="64395"/>
                    <a:pt x="322166" y="63383"/>
                    <a:pt x="300021" y="70379"/>
                  </a:cubicBezTo>
                  <a:cubicBezTo>
                    <a:pt x="247851" y="-4316"/>
                    <a:pt x="144985" y="-22563"/>
                    <a:pt x="70291" y="29607"/>
                  </a:cubicBezTo>
                  <a:cubicBezTo>
                    <a:pt x="26127" y="60454"/>
                    <a:pt x="-211" y="110960"/>
                    <a:pt x="-211" y="164837"/>
                  </a:cubicBezTo>
                  <a:cubicBezTo>
                    <a:pt x="-211" y="256030"/>
                    <a:pt x="74062" y="329924"/>
                    <a:pt x="156595" y="32992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B49582E-69F4-49E0-BB7D-87FEBFCC526D}"/>
                </a:ext>
              </a:extLst>
            </p:cNvPr>
            <p:cNvSpPr/>
            <p:nvPr/>
          </p:nvSpPr>
          <p:spPr>
            <a:xfrm>
              <a:off x="6724755" y="6368664"/>
              <a:ext cx="2107" cy="165065"/>
            </a:xfrm>
            <a:custGeom>
              <a:avLst/>
              <a:gdLst>
                <a:gd name="connsiteX0" fmla="*/ 0 w 2107"/>
                <a:gd name="connsiteY0" fmla="*/ 165066 h 165065"/>
                <a:gd name="connsiteX1" fmla="*/ 0 w 2107"/>
                <a:gd name="connsiteY1" fmla="*/ 0 h 16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65065">
                  <a:moveTo>
                    <a:pt x="0" y="165066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D12905F7-16D1-4D35-8AD3-3D297668B93E}"/>
                </a:ext>
              </a:extLst>
            </p:cNvPr>
            <p:cNvSpPr/>
            <p:nvPr/>
          </p:nvSpPr>
          <p:spPr>
            <a:xfrm>
              <a:off x="6609205" y="6401660"/>
              <a:ext cx="49515" cy="115571"/>
            </a:xfrm>
            <a:custGeom>
              <a:avLst/>
              <a:gdLst>
                <a:gd name="connsiteX0" fmla="*/ 49515 w 49515"/>
                <a:gd name="connsiteY0" fmla="*/ 0 h 115571"/>
                <a:gd name="connsiteX1" fmla="*/ 49515 w 49515"/>
                <a:gd name="connsiteY1" fmla="*/ 115571 h 115571"/>
                <a:gd name="connsiteX2" fmla="*/ 0 w 49515"/>
                <a:gd name="connsiteY2" fmla="*/ 115571 h 11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15" h="115571">
                  <a:moveTo>
                    <a:pt x="49515" y="0"/>
                  </a:moveTo>
                  <a:lnTo>
                    <a:pt x="49515" y="115571"/>
                  </a:lnTo>
                  <a:lnTo>
                    <a:pt x="0" y="115571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B9B2C13-9036-4F0C-B405-73870A94921F}"/>
                </a:ext>
              </a:extLst>
            </p:cNvPr>
            <p:cNvSpPr/>
            <p:nvPr/>
          </p:nvSpPr>
          <p:spPr>
            <a:xfrm>
              <a:off x="6559668" y="6492473"/>
              <a:ext cx="49515" cy="49515"/>
            </a:xfrm>
            <a:custGeom>
              <a:avLst/>
              <a:gdLst>
                <a:gd name="connsiteX0" fmla="*/ 49515 w 49515"/>
                <a:gd name="connsiteY0" fmla="*/ 24758 h 49515"/>
                <a:gd name="connsiteX1" fmla="*/ 24758 w 49515"/>
                <a:gd name="connsiteY1" fmla="*/ 49515 h 49515"/>
                <a:gd name="connsiteX2" fmla="*/ 0 w 49515"/>
                <a:gd name="connsiteY2" fmla="*/ 24758 h 49515"/>
                <a:gd name="connsiteX3" fmla="*/ 24758 w 49515"/>
                <a:gd name="connsiteY3" fmla="*/ 0 h 49515"/>
                <a:gd name="connsiteX4" fmla="*/ 49515 w 49515"/>
                <a:gd name="connsiteY4" fmla="*/ 24758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15" h="49515">
                  <a:moveTo>
                    <a:pt x="49515" y="24758"/>
                  </a:moveTo>
                  <a:cubicBezTo>
                    <a:pt x="49515" y="38431"/>
                    <a:pt x="38431" y="49515"/>
                    <a:pt x="24758" y="49515"/>
                  </a:cubicBezTo>
                  <a:cubicBezTo>
                    <a:pt x="11085" y="49515"/>
                    <a:pt x="0" y="38431"/>
                    <a:pt x="0" y="24758"/>
                  </a:cubicBezTo>
                  <a:cubicBezTo>
                    <a:pt x="0" y="11085"/>
                    <a:pt x="11085" y="0"/>
                    <a:pt x="24758" y="0"/>
                  </a:cubicBezTo>
                  <a:cubicBezTo>
                    <a:pt x="38431" y="0"/>
                    <a:pt x="49515" y="11085"/>
                    <a:pt x="49515" y="2475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423A3400-5EE4-400A-84DA-80D1D428EF5F}"/>
                </a:ext>
              </a:extLst>
            </p:cNvPr>
            <p:cNvSpPr/>
            <p:nvPr/>
          </p:nvSpPr>
          <p:spPr>
            <a:xfrm>
              <a:off x="6840305" y="6492473"/>
              <a:ext cx="49515" cy="49515"/>
            </a:xfrm>
            <a:custGeom>
              <a:avLst/>
              <a:gdLst>
                <a:gd name="connsiteX0" fmla="*/ 49515 w 49515"/>
                <a:gd name="connsiteY0" fmla="*/ 24758 h 49515"/>
                <a:gd name="connsiteX1" fmla="*/ 24758 w 49515"/>
                <a:gd name="connsiteY1" fmla="*/ 49515 h 49515"/>
                <a:gd name="connsiteX2" fmla="*/ 0 w 49515"/>
                <a:gd name="connsiteY2" fmla="*/ 24758 h 49515"/>
                <a:gd name="connsiteX3" fmla="*/ 24758 w 49515"/>
                <a:gd name="connsiteY3" fmla="*/ 0 h 49515"/>
                <a:gd name="connsiteX4" fmla="*/ 49515 w 49515"/>
                <a:gd name="connsiteY4" fmla="*/ 24758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15" h="49515">
                  <a:moveTo>
                    <a:pt x="49515" y="24758"/>
                  </a:moveTo>
                  <a:cubicBezTo>
                    <a:pt x="49515" y="38431"/>
                    <a:pt x="38431" y="49515"/>
                    <a:pt x="24758" y="49515"/>
                  </a:cubicBezTo>
                  <a:cubicBezTo>
                    <a:pt x="11084" y="49515"/>
                    <a:pt x="0" y="38431"/>
                    <a:pt x="0" y="24758"/>
                  </a:cubicBezTo>
                  <a:cubicBezTo>
                    <a:pt x="0" y="11085"/>
                    <a:pt x="11084" y="0"/>
                    <a:pt x="24758" y="0"/>
                  </a:cubicBezTo>
                  <a:cubicBezTo>
                    <a:pt x="38431" y="0"/>
                    <a:pt x="49515" y="11085"/>
                    <a:pt x="49515" y="2475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84B7BE3F-E814-4A52-989D-70479D287A2F}"/>
                </a:ext>
              </a:extLst>
            </p:cNvPr>
            <p:cNvSpPr/>
            <p:nvPr/>
          </p:nvSpPr>
          <p:spPr>
            <a:xfrm>
              <a:off x="6790768" y="6401660"/>
              <a:ext cx="49536" cy="115571"/>
            </a:xfrm>
            <a:custGeom>
              <a:avLst/>
              <a:gdLst>
                <a:gd name="connsiteX0" fmla="*/ 0 w 49536"/>
                <a:gd name="connsiteY0" fmla="*/ 0 h 115571"/>
                <a:gd name="connsiteX1" fmla="*/ 0 w 49536"/>
                <a:gd name="connsiteY1" fmla="*/ 115571 h 115571"/>
                <a:gd name="connsiteX2" fmla="*/ 49537 w 49536"/>
                <a:gd name="connsiteY2" fmla="*/ 115571 h 11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36" h="115571">
                  <a:moveTo>
                    <a:pt x="0" y="0"/>
                  </a:moveTo>
                  <a:lnTo>
                    <a:pt x="0" y="115571"/>
                  </a:lnTo>
                  <a:lnTo>
                    <a:pt x="49537" y="115571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130AC8F6-1BA4-45BD-9E23-116168AC39AE}"/>
                </a:ext>
              </a:extLst>
            </p:cNvPr>
            <p:cNvSpPr/>
            <p:nvPr/>
          </p:nvSpPr>
          <p:spPr>
            <a:xfrm>
              <a:off x="6699997" y="6533729"/>
              <a:ext cx="49515" cy="49515"/>
            </a:xfrm>
            <a:custGeom>
              <a:avLst/>
              <a:gdLst>
                <a:gd name="connsiteX0" fmla="*/ 49516 w 49515"/>
                <a:gd name="connsiteY0" fmla="*/ 24758 h 49515"/>
                <a:gd name="connsiteX1" fmla="*/ 24758 w 49515"/>
                <a:gd name="connsiteY1" fmla="*/ 49516 h 49515"/>
                <a:gd name="connsiteX2" fmla="*/ 0 w 49515"/>
                <a:gd name="connsiteY2" fmla="*/ 24758 h 49515"/>
                <a:gd name="connsiteX3" fmla="*/ 24758 w 49515"/>
                <a:gd name="connsiteY3" fmla="*/ 0 h 49515"/>
                <a:gd name="connsiteX4" fmla="*/ 49516 w 49515"/>
                <a:gd name="connsiteY4" fmla="*/ 24758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15" h="49515">
                  <a:moveTo>
                    <a:pt x="49516" y="24758"/>
                  </a:moveTo>
                  <a:cubicBezTo>
                    <a:pt x="49516" y="38431"/>
                    <a:pt x="38431" y="49516"/>
                    <a:pt x="24758" y="49516"/>
                  </a:cubicBezTo>
                  <a:cubicBezTo>
                    <a:pt x="11084" y="49516"/>
                    <a:pt x="0" y="38431"/>
                    <a:pt x="0" y="24758"/>
                  </a:cubicBezTo>
                  <a:cubicBezTo>
                    <a:pt x="0" y="11085"/>
                    <a:pt x="11084" y="0"/>
                    <a:pt x="24758" y="0"/>
                  </a:cubicBezTo>
                  <a:cubicBezTo>
                    <a:pt x="38431" y="0"/>
                    <a:pt x="49516" y="11085"/>
                    <a:pt x="49516" y="24758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3" name="Freeform: Shape 1332">
            <a:extLst>
              <a:ext uri="{FF2B5EF4-FFF2-40B4-BE49-F238E27FC236}">
                <a16:creationId xmlns:a16="http://schemas.microsoft.com/office/drawing/2014/main" id="{19D7176C-FFEC-42F9-B02E-99DAE1477BC2}"/>
              </a:ext>
            </a:extLst>
          </p:cNvPr>
          <p:cNvSpPr/>
          <p:nvPr/>
        </p:nvSpPr>
        <p:spPr>
          <a:xfrm rot="18900000">
            <a:off x="10280324" y="4404856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4 w 793848"/>
              <a:gd name="connsiteY1" fmla="*/ 484864 h 484998"/>
              <a:gd name="connsiteX2" fmla="*/ -210 w 793848"/>
              <a:gd name="connsiteY2" fmla="*/ 242365 h 484998"/>
              <a:gd name="connsiteX3" fmla="*/ 396714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4"/>
                  <a:pt x="396714" y="484864"/>
                </a:cubicBezTo>
                <a:cubicBezTo>
                  <a:pt x="177499" y="484864"/>
                  <a:pt x="-210" y="376294"/>
                  <a:pt x="-210" y="242365"/>
                </a:cubicBezTo>
                <a:cubicBezTo>
                  <a:pt x="-210" y="108437"/>
                  <a:pt x="177499" y="-134"/>
                  <a:pt x="396714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34" name="Graphic 4">
            <a:extLst>
              <a:ext uri="{FF2B5EF4-FFF2-40B4-BE49-F238E27FC236}">
                <a16:creationId xmlns:a16="http://schemas.microsoft.com/office/drawing/2014/main" id="{42F05413-FF83-4EBD-BA77-DB0541305653}"/>
              </a:ext>
            </a:extLst>
          </p:cNvPr>
          <p:cNvGrpSpPr/>
          <p:nvPr/>
        </p:nvGrpSpPr>
        <p:grpSpPr>
          <a:xfrm>
            <a:off x="10395448" y="4407793"/>
            <a:ext cx="430323" cy="430393"/>
            <a:chOff x="10152612" y="4918768"/>
            <a:chExt cx="511757" cy="511841"/>
          </a:xfrm>
          <a:noFill/>
        </p:grpSpPr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0DD1B562-0AE2-413B-A589-A6196F94A174}"/>
                </a:ext>
              </a:extLst>
            </p:cNvPr>
            <p:cNvSpPr/>
            <p:nvPr/>
          </p:nvSpPr>
          <p:spPr>
            <a:xfrm>
              <a:off x="10334218" y="4918768"/>
              <a:ext cx="148567" cy="297134"/>
            </a:xfrm>
            <a:custGeom>
              <a:avLst/>
              <a:gdLst>
                <a:gd name="connsiteX0" fmla="*/ 99052 w 148567"/>
                <a:gd name="connsiteY0" fmla="*/ 297135 h 297134"/>
                <a:gd name="connsiteX1" fmla="*/ 99052 w 148567"/>
                <a:gd name="connsiteY1" fmla="*/ 74294 h 297134"/>
                <a:gd name="connsiteX2" fmla="*/ 148567 w 148567"/>
                <a:gd name="connsiteY2" fmla="*/ 74294 h 297134"/>
                <a:gd name="connsiteX3" fmla="*/ 74294 w 148567"/>
                <a:gd name="connsiteY3" fmla="*/ 0 h 297134"/>
                <a:gd name="connsiteX4" fmla="*/ 0 w 148567"/>
                <a:gd name="connsiteY4" fmla="*/ 74294 h 297134"/>
                <a:gd name="connsiteX5" fmla="*/ 49515 w 148567"/>
                <a:gd name="connsiteY5" fmla="*/ 74294 h 297134"/>
                <a:gd name="connsiteX6" fmla="*/ 49515 w 148567"/>
                <a:gd name="connsiteY6" fmla="*/ 140329 h 29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67" h="297134">
                  <a:moveTo>
                    <a:pt x="99052" y="297135"/>
                  </a:moveTo>
                  <a:lnTo>
                    <a:pt x="99052" y="74294"/>
                  </a:lnTo>
                  <a:lnTo>
                    <a:pt x="148567" y="74294"/>
                  </a:lnTo>
                  <a:lnTo>
                    <a:pt x="74294" y="0"/>
                  </a:lnTo>
                  <a:lnTo>
                    <a:pt x="0" y="74294"/>
                  </a:lnTo>
                  <a:lnTo>
                    <a:pt x="49515" y="74294"/>
                  </a:lnTo>
                  <a:lnTo>
                    <a:pt x="49515" y="140329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CA84645A-4AAA-478D-810B-CE43F051108B}"/>
                </a:ext>
              </a:extLst>
            </p:cNvPr>
            <p:cNvSpPr/>
            <p:nvPr/>
          </p:nvSpPr>
          <p:spPr>
            <a:xfrm>
              <a:off x="10152612" y="5009581"/>
              <a:ext cx="280657" cy="222840"/>
            </a:xfrm>
            <a:custGeom>
              <a:avLst/>
              <a:gdLst>
                <a:gd name="connsiteX0" fmla="*/ 280447 w 280657"/>
                <a:gd name="connsiteY0" fmla="*/ 206209 h 222840"/>
                <a:gd name="connsiteX1" fmla="*/ 123578 w 280657"/>
                <a:gd name="connsiteY1" fmla="*/ 49382 h 222840"/>
                <a:gd name="connsiteX2" fmla="*/ 74062 w 280657"/>
                <a:gd name="connsiteY2" fmla="*/ 49382 h 222840"/>
                <a:gd name="connsiteX3" fmla="*/ 74062 w 280657"/>
                <a:gd name="connsiteY3" fmla="*/ -134 h 222840"/>
                <a:gd name="connsiteX4" fmla="*/ -211 w 280657"/>
                <a:gd name="connsiteY4" fmla="*/ 74139 h 222840"/>
                <a:gd name="connsiteX5" fmla="*/ 74062 w 280657"/>
                <a:gd name="connsiteY5" fmla="*/ 148434 h 222840"/>
                <a:gd name="connsiteX6" fmla="*/ 74062 w 280657"/>
                <a:gd name="connsiteY6" fmla="*/ 98897 h 222840"/>
                <a:gd name="connsiteX7" fmla="*/ 123578 w 280657"/>
                <a:gd name="connsiteY7" fmla="*/ 98897 h 222840"/>
                <a:gd name="connsiteX8" fmla="*/ 230889 w 280657"/>
                <a:gd name="connsiteY8" fmla="*/ 206209 h 222840"/>
                <a:gd name="connsiteX9" fmla="*/ 230889 w 280657"/>
                <a:gd name="connsiteY9" fmla="*/ 222707 h 22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657" h="222840">
                  <a:moveTo>
                    <a:pt x="280447" y="206209"/>
                  </a:moveTo>
                  <a:cubicBezTo>
                    <a:pt x="280341" y="119630"/>
                    <a:pt x="210156" y="49466"/>
                    <a:pt x="123578" y="49382"/>
                  </a:cubicBezTo>
                  <a:lnTo>
                    <a:pt x="74062" y="49382"/>
                  </a:lnTo>
                  <a:lnTo>
                    <a:pt x="74062" y="-134"/>
                  </a:lnTo>
                  <a:lnTo>
                    <a:pt x="-211" y="74139"/>
                  </a:lnTo>
                  <a:lnTo>
                    <a:pt x="74062" y="148434"/>
                  </a:lnTo>
                  <a:lnTo>
                    <a:pt x="74062" y="98897"/>
                  </a:lnTo>
                  <a:lnTo>
                    <a:pt x="123578" y="98897"/>
                  </a:lnTo>
                  <a:cubicBezTo>
                    <a:pt x="182807" y="98981"/>
                    <a:pt x="230805" y="146980"/>
                    <a:pt x="230889" y="206209"/>
                  </a:cubicBezTo>
                  <a:lnTo>
                    <a:pt x="230889" y="222707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10C36CF7-D780-4905-881B-B52A03C77D6C}"/>
                </a:ext>
              </a:extLst>
            </p:cNvPr>
            <p:cNvSpPr/>
            <p:nvPr/>
          </p:nvSpPr>
          <p:spPr>
            <a:xfrm>
              <a:off x="10383755" y="5125237"/>
              <a:ext cx="280615" cy="305373"/>
            </a:xfrm>
            <a:custGeom>
              <a:avLst/>
              <a:gdLst>
                <a:gd name="connsiteX0" fmla="*/ 49305 w 280615"/>
                <a:gd name="connsiteY0" fmla="*/ 305134 h 305373"/>
                <a:gd name="connsiteX1" fmla="*/ 49305 w 280615"/>
                <a:gd name="connsiteY1" fmla="*/ 206103 h 305373"/>
                <a:gd name="connsiteX2" fmla="*/ 156616 w 280615"/>
                <a:gd name="connsiteY2" fmla="*/ 98792 h 305373"/>
                <a:gd name="connsiteX3" fmla="*/ 206131 w 280615"/>
                <a:gd name="connsiteY3" fmla="*/ 98792 h 305373"/>
                <a:gd name="connsiteX4" fmla="*/ 206131 w 280615"/>
                <a:gd name="connsiteY4" fmla="*/ 148434 h 305373"/>
                <a:gd name="connsiteX5" fmla="*/ 280405 w 280615"/>
                <a:gd name="connsiteY5" fmla="*/ 74139 h 305373"/>
                <a:gd name="connsiteX6" fmla="*/ 206131 w 280615"/>
                <a:gd name="connsiteY6" fmla="*/ -134 h 305373"/>
                <a:gd name="connsiteX7" fmla="*/ 206131 w 280615"/>
                <a:gd name="connsiteY7" fmla="*/ 49382 h 305373"/>
                <a:gd name="connsiteX8" fmla="*/ 156616 w 280615"/>
                <a:gd name="connsiteY8" fmla="*/ 49382 h 305373"/>
                <a:gd name="connsiteX9" fmla="*/ -211 w 280615"/>
                <a:gd name="connsiteY9" fmla="*/ 206209 h 305373"/>
                <a:gd name="connsiteX10" fmla="*/ -211 w 280615"/>
                <a:gd name="connsiteY10" fmla="*/ 305239 h 30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615" h="305373">
                  <a:moveTo>
                    <a:pt x="49305" y="305134"/>
                  </a:moveTo>
                  <a:lnTo>
                    <a:pt x="49305" y="206103"/>
                  </a:lnTo>
                  <a:cubicBezTo>
                    <a:pt x="49389" y="146874"/>
                    <a:pt x="97387" y="98876"/>
                    <a:pt x="156616" y="98792"/>
                  </a:cubicBezTo>
                  <a:lnTo>
                    <a:pt x="206131" y="98792"/>
                  </a:lnTo>
                  <a:lnTo>
                    <a:pt x="206131" y="148434"/>
                  </a:lnTo>
                  <a:lnTo>
                    <a:pt x="280405" y="74139"/>
                  </a:lnTo>
                  <a:lnTo>
                    <a:pt x="206131" y="-134"/>
                  </a:lnTo>
                  <a:lnTo>
                    <a:pt x="206131" y="49382"/>
                  </a:lnTo>
                  <a:lnTo>
                    <a:pt x="156616" y="49382"/>
                  </a:lnTo>
                  <a:cubicBezTo>
                    <a:pt x="70038" y="49487"/>
                    <a:pt x="-105" y="119630"/>
                    <a:pt x="-211" y="206209"/>
                  </a:cubicBezTo>
                  <a:lnTo>
                    <a:pt x="-211" y="305239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8" name="Freeform: Shape 1337">
            <a:extLst>
              <a:ext uri="{FF2B5EF4-FFF2-40B4-BE49-F238E27FC236}">
                <a16:creationId xmlns:a16="http://schemas.microsoft.com/office/drawing/2014/main" id="{47A31ECD-994D-41F6-84BD-F49E88805EAD}"/>
              </a:ext>
            </a:extLst>
          </p:cNvPr>
          <p:cNvSpPr/>
          <p:nvPr/>
        </p:nvSpPr>
        <p:spPr>
          <a:xfrm rot="18900000">
            <a:off x="10261573" y="3492892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4 h 484998"/>
              <a:gd name="connsiteX2" fmla="*/ -210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4"/>
                  <a:pt x="396713" y="484864"/>
                </a:cubicBezTo>
                <a:cubicBezTo>
                  <a:pt x="177499" y="484864"/>
                  <a:pt x="-210" y="376294"/>
                  <a:pt x="-210" y="242365"/>
                </a:cubicBezTo>
                <a:cubicBezTo>
                  <a:pt x="-210" y="108437"/>
                  <a:pt x="177499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39" name="Graphic 4">
            <a:extLst>
              <a:ext uri="{FF2B5EF4-FFF2-40B4-BE49-F238E27FC236}">
                <a16:creationId xmlns:a16="http://schemas.microsoft.com/office/drawing/2014/main" id="{6AAAD30B-514F-4A91-B607-40E6BD26F09C}"/>
              </a:ext>
            </a:extLst>
          </p:cNvPr>
          <p:cNvGrpSpPr/>
          <p:nvPr/>
        </p:nvGrpSpPr>
        <p:grpSpPr>
          <a:xfrm>
            <a:off x="10374631" y="3497997"/>
            <a:ext cx="430332" cy="430261"/>
            <a:chOff x="10127855" y="3836803"/>
            <a:chExt cx="511768" cy="511683"/>
          </a:xfrm>
          <a:noFill/>
        </p:grpSpPr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8C1650B7-5715-4971-A15B-7856BCDC682A}"/>
                </a:ext>
              </a:extLst>
            </p:cNvPr>
            <p:cNvSpPr/>
            <p:nvPr/>
          </p:nvSpPr>
          <p:spPr>
            <a:xfrm>
              <a:off x="10441424" y="4150289"/>
              <a:ext cx="198198" cy="198198"/>
            </a:xfrm>
            <a:custGeom>
              <a:avLst/>
              <a:gdLst>
                <a:gd name="connsiteX0" fmla="*/ 93047 w 198198"/>
                <a:gd name="connsiteY0" fmla="*/ -134 h 198198"/>
                <a:gd name="connsiteX1" fmla="*/ 178677 w 198198"/>
                <a:gd name="connsiteY1" fmla="*/ 85496 h 198198"/>
                <a:gd name="connsiteX2" fmla="*/ 178677 w 198198"/>
                <a:gd name="connsiteY2" fmla="*/ 178754 h 198198"/>
                <a:gd name="connsiteX3" fmla="*/ 178677 w 198198"/>
                <a:gd name="connsiteY3" fmla="*/ 178754 h 198198"/>
                <a:gd name="connsiteX4" fmla="*/ 85419 w 198198"/>
                <a:gd name="connsiteY4" fmla="*/ 178754 h 198198"/>
                <a:gd name="connsiteX5" fmla="*/ -211 w 198198"/>
                <a:gd name="connsiteY5" fmla="*/ 93124 h 19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198" h="198198">
                  <a:moveTo>
                    <a:pt x="93047" y="-134"/>
                  </a:moveTo>
                  <a:lnTo>
                    <a:pt x="178677" y="85496"/>
                  </a:lnTo>
                  <a:cubicBezTo>
                    <a:pt x="204425" y="111244"/>
                    <a:pt x="204425" y="153006"/>
                    <a:pt x="178677" y="178754"/>
                  </a:cubicBezTo>
                  <a:lnTo>
                    <a:pt x="178677" y="178754"/>
                  </a:lnTo>
                  <a:cubicBezTo>
                    <a:pt x="152929" y="204502"/>
                    <a:pt x="111167" y="204502"/>
                    <a:pt x="85419" y="178754"/>
                  </a:cubicBezTo>
                  <a:lnTo>
                    <a:pt x="-211" y="9312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E3994F93-1004-4E36-8AC1-FF9E3837A65A}"/>
                </a:ext>
              </a:extLst>
            </p:cNvPr>
            <p:cNvSpPr/>
            <p:nvPr/>
          </p:nvSpPr>
          <p:spPr>
            <a:xfrm>
              <a:off x="10127855" y="3836803"/>
              <a:ext cx="428782" cy="428782"/>
            </a:xfrm>
            <a:custGeom>
              <a:avLst/>
              <a:gdLst>
                <a:gd name="connsiteX0" fmla="*/ 214201 w 428782"/>
                <a:gd name="connsiteY0" fmla="*/ -134 h 428782"/>
                <a:gd name="connsiteX1" fmla="*/ -211 w 428782"/>
                <a:gd name="connsiteY1" fmla="*/ 214236 h 428782"/>
                <a:gd name="connsiteX2" fmla="*/ 214159 w 428782"/>
                <a:gd name="connsiteY2" fmla="*/ 428649 h 428782"/>
                <a:gd name="connsiteX3" fmla="*/ 428572 w 428782"/>
                <a:gd name="connsiteY3" fmla="*/ 214278 h 428782"/>
                <a:gd name="connsiteX4" fmla="*/ 428572 w 428782"/>
                <a:gd name="connsiteY4" fmla="*/ 214215 h 428782"/>
                <a:gd name="connsiteX5" fmla="*/ 214201 w 428782"/>
                <a:gd name="connsiteY5" fmla="*/ -134 h 42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782" h="428782">
                  <a:moveTo>
                    <a:pt x="214201" y="-134"/>
                  </a:moveTo>
                  <a:cubicBezTo>
                    <a:pt x="95786" y="-155"/>
                    <a:pt x="-190" y="95842"/>
                    <a:pt x="-211" y="214236"/>
                  </a:cubicBezTo>
                  <a:cubicBezTo>
                    <a:pt x="-232" y="332631"/>
                    <a:pt x="95744" y="428628"/>
                    <a:pt x="214159" y="428649"/>
                  </a:cubicBezTo>
                  <a:cubicBezTo>
                    <a:pt x="332575" y="428670"/>
                    <a:pt x="428551" y="332673"/>
                    <a:pt x="428572" y="214278"/>
                  </a:cubicBezTo>
                  <a:cubicBezTo>
                    <a:pt x="428572" y="214257"/>
                    <a:pt x="428572" y="214236"/>
                    <a:pt x="428572" y="214215"/>
                  </a:cubicBezTo>
                  <a:cubicBezTo>
                    <a:pt x="428551" y="95842"/>
                    <a:pt x="332575" y="-113"/>
                    <a:pt x="214201" y="-134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4676F82-53B6-439F-9A55-12898BBCF3B7}"/>
                </a:ext>
              </a:extLst>
            </p:cNvPr>
            <p:cNvSpPr/>
            <p:nvPr/>
          </p:nvSpPr>
          <p:spPr>
            <a:xfrm>
              <a:off x="10326211" y="3869568"/>
              <a:ext cx="16055" cy="695"/>
            </a:xfrm>
            <a:custGeom>
              <a:avLst/>
              <a:gdLst>
                <a:gd name="connsiteX0" fmla="*/ -211 w 16055"/>
                <a:gd name="connsiteY0" fmla="*/ 561 h 695"/>
                <a:gd name="connsiteX1" fmla="*/ 15845 w 16055"/>
                <a:gd name="connsiteY1" fmla="*/ -134 h 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55" h="695">
                  <a:moveTo>
                    <a:pt x="-211" y="561"/>
                  </a:moveTo>
                  <a:cubicBezTo>
                    <a:pt x="5078" y="98"/>
                    <a:pt x="10430" y="-134"/>
                    <a:pt x="15845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7F01EC2-E035-4248-8134-C36E384B8F57}"/>
                </a:ext>
              </a:extLst>
            </p:cNvPr>
            <p:cNvSpPr/>
            <p:nvPr/>
          </p:nvSpPr>
          <p:spPr>
            <a:xfrm>
              <a:off x="10160683" y="3876268"/>
              <a:ext cx="132743" cy="174884"/>
            </a:xfrm>
            <a:custGeom>
              <a:avLst/>
              <a:gdLst>
                <a:gd name="connsiteX0" fmla="*/ -211 w 132743"/>
                <a:gd name="connsiteY0" fmla="*/ 174750 h 174884"/>
                <a:gd name="connsiteX1" fmla="*/ 132533 w 132743"/>
                <a:gd name="connsiteY1" fmla="*/ -134 h 17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43" h="174884">
                  <a:moveTo>
                    <a:pt x="-211" y="174750"/>
                  </a:moveTo>
                  <a:cubicBezTo>
                    <a:pt x="-169" y="93292"/>
                    <a:pt x="54088" y="21822"/>
                    <a:pt x="132533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2C99556-1F01-48F7-AC89-F2C31D7A1335}"/>
                </a:ext>
              </a:extLst>
            </p:cNvPr>
            <p:cNvSpPr/>
            <p:nvPr/>
          </p:nvSpPr>
          <p:spPr>
            <a:xfrm>
              <a:off x="10217973" y="4059391"/>
              <a:ext cx="2107" cy="82553"/>
            </a:xfrm>
            <a:custGeom>
              <a:avLst/>
              <a:gdLst>
                <a:gd name="connsiteX0" fmla="*/ 0 w 2107"/>
                <a:gd name="connsiteY0" fmla="*/ 0 h 82553"/>
                <a:gd name="connsiteX1" fmla="*/ 0 w 2107"/>
                <a:gd name="connsiteY1" fmla="*/ 82554 h 8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82553">
                  <a:moveTo>
                    <a:pt x="0" y="0"/>
                  </a:moveTo>
                  <a:lnTo>
                    <a:pt x="0" y="82554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A691F382-2DFB-437F-B523-7FF4CA01817E}"/>
                </a:ext>
              </a:extLst>
            </p:cNvPr>
            <p:cNvSpPr/>
            <p:nvPr/>
          </p:nvSpPr>
          <p:spPr>
            <a:xfrm>
              <a:off x="10267488" y="4092408"/>
              <a:ext cx="2107" cy="49536"/>
            </a:xfrm>
            <a:custGeom>
              <a:avLst/>
              <a:gdLst>
                <a:gd name="connsiteX0" fmla="*/ 0 w 2107"/>
                <a:gd name="connsiteY0" fmla="*/ 0 h 49536"/>
                <a:gd name="connsiteX1" fmla="*/ 0 w 2107"/>
                <a:gd name="connsiteY1" fmla="*/ 49536 h 4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49536">
                  <a:moveTo>
                    <a:pt x="0" y="0"/>
                  </a:moveTo>
                  <a:lnTo>
                    <a:pt x="0" y="49536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5C7C46B4-9356-4580-A6E0-0E766827F2E6}"/>
                </a:ext>
              </a:extLst>
            </p:cNvPr>
            <p:cNvSpPr/>
            <p:nvPr/>
          </p:nvSpPr>
          <p:spPr>
            <a:xfrm>
              <a:off x="10317004" y="4042893"/>
              <a:ext cx="2107" cy="99051"/>
            </a:xfrm>
            <a:custGeom>
              <a:avLst/>
              <a:gdLst>
                <a:gd name="connsiteX0" fmla="*/ 0 w 2107"/>
                <a:gd name="connsiteY0" fmla="*/ 0 h 99051"/>
                <a:gd name="connsiteX1" fmla="*/ 0 w 2107"/>
                <a:gd name="connsiteY1" fmla="*/ 99052 h 9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99051">
                  <a:moveTo>
                    <a:pt x="0" y="0"/>
                  </a:moveTo>
                  <a:lnTo>
                    <a:pt x="0" y="99052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1E8C4489-9CCE-4733-8EA3-844893D2DB9D}"/>
                </a:ext>
              </a:extLst>
            </p:cNvPr>
            <p:cNvSpPr/>
            <p:nvPr/>
          </p:nvSpPr>
          <p:spPr>
            <a:xfrm>
              <a:off x="10366540" y="3960360"/>
              <a:ext cx="2107" cy="181584"/>
            </a:xfrm>
            <a:custGeom>
              <a:avLst/>
              <a:gdLst>
                <a:gd name="connsiteX0" fmla="*/ 0 w 2107"/>
                <a:gd name="connsiteY0" fmla="*/ 0 h 181584"/>
                <a:gd name="connsiteX1" fmla="*/ 0 w 2107"/>
                <a:gd name="connsiteY1" fmla="*/ 181585 h 1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81584">
                  <a:moveTo>
                    <a:pt x="0" y="0"/>
                  </a:moveTo>
                  <a:lnTo>
                    <a:pt x="0" y="181585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C7446F27-0FDE-4175-B3D8-3F41D1ED91D0}"/>
                </a:ext>
              </a:extLst>
            </p:cNvPr>
            <p:cNvSpPr/>
            <p:nvPr/>
          </p:nvSpPr>
          <p:spPr>
            <a:xfrm>
              <a:off x="10416056" y="3993378"/>
              <a:ext cx="2107" cy="148567"/>
            </a:xfrm>
            <a:custGeom>
              <a:avLst/>
              <a:gdLst>
                <a:gd name="connsiteX0" fmla="*/ 0 w 2107"/>
                <a:gd name="connsiteY0" fmla="*/ 0 h 148567"/>
                <a:gd name="connsiteX1" fmla="*/ 0 w 2107"/>
                <a:gd name="connsiteY1" fmla="*/ 148567 h 14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148567">
                  <a:moveTo>
                    <a:pt x="0" y="0"/>
                  </a:moveTo>
                  <a:lnTo>
                    <a:pt x="0" y="148567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0DFB703F-783D-4936-8C6F-26D5F580E7CD}"/>
                </a:ext>
              </a:extLst>
            </p:cNvPr>
            <p:cNvSpPr/>
            <p:nvPr/>
          </p:nvSpPr>
          <p:spPr>
            <a:xfrm>
              <a:off x="10465803" y="4075910"/>
              <a:ext cx="2107" cy="66034"/>
            </a:xfrm>
            <a:custGeom>
              <a:avLst/>
              <a:gdLst>
                <a:gd name="connsiteX0" fmla="*/ 0 w 2107"/>
                <a:gd name="connsiteY0" fmla="*/ 0 h 66034"/>
                <a:gd name="connsiteX1" fmla="*/ 0 w 2107"/>
                <a:gd name="connsiteY1" fmla="*/ 6603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66034">
                  <a:moveTo>
                    <a:pt x="0" y="0"/>
                  </a:moveTo>
                  <a:lnTo>
                    <a:pt x="0" y="66035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9D23255-C5D1-4C0C-B99E-09DC0F5C2E6B}"/>
                </a:ext>
              </a:extLst>
            </p:cNvPr>
            <p:cNvSpPr/>
            <p:nvPr/>
          </p:nvSpPr>
          <p:spPr>
            <a:xfrm>
              <a:off x="10202001" y="4141945"/>
              <a:ext cx="280510" cy="2107"/>
            </a:xfrm>
            <a:custGeom>
              <a:avLst/>
              <a:gdLst>
                <a:gd name="connsiteX0" fmla="*/ 0 w 280510"/>
                <a:gd name="connsiteY0" fmla="*/ 0 h 2107"/>
                <a:gd name="connsiteX1" fmla="*/ 280510 w 280510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510" h="2107">
                  <a:moveTo>
                    <a:pt x="0" y="0"/>
                  </a:moveTo>
                  <a:lnTo>
                    <a:pt x="28051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1" name="Freeform: Shape 1350">
            <a:extLst>
              <a:ext uri="{FF2B5EF4-FFF2-40B4-BE49-F238E27FC236}">
                <a16:creationId xmlns:a16="http://schemas.microsoft.com/office/drawing/2014/main" id="{A1FFB94E-94F3-4447-832D-006373FF34C6}"/>
              </a:ext>
            </a:extLst>
          </p:cNvPr>
          <p:cNvSpPr/>
          <p:nvPr/>
        </p:nvSpPr>
        <p:spPr>
          <a:xfrm rot="18900000">
            <a:off x="5595595" y="5379287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6"/>
                  <a:pt x="177498" y="-134"/>
                  <a:pt x="396713" y="-134"/>
                </a:cubicBezTo>
                <a:cubicBezTo>
                  <a:pt x="615928" y="-134"/>
                  <a:pt x="793637" y="108436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52" name="Graphic 4">
            <a:extLst>
              <a:ext uri="{FF2B5EF4-FFF2-40B4-BE49-F238E27FC236}">
                <a16:creationId xmlns:a16="http://schemas.microsoft.com/office/drawing/2014/main" id="{D1AB2760-F898-4E31-9D32-B5221180B8B1}"/>
              </a:ext>
            </a:extLst>
          </p:cNvPr>
          <p:cNvGrpSpPr/>
          <p:nvPr/>
        </p:nvGrpSpPr>
        <p:grpSpPr>
          <a:xfrm>
            <a:off x="5696848" y="5404787"/>
            <a:ext cx="430305" cy="374874"/>
            <a:chOff x="4564850" y="6104433"/>
            <a:chExt cx="511736" cy="445815"/>
          </a:xfrm>
          <a:noFill/>
        </p:grpSpPr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9BAF6FA1-DD65-40F8-9E1C-B3CB8EA64062}"/>
                </a:ext>
              </a:extLst>
            </p:cNvPr>
            <p:cNvSpPr/>
            <p:nvPr/>
          </p:nvSpPr>
          <p:spPr>
            <a:xfrm>
              <a:off x="5010552" y="6294370"/>
              <a:ext cx="66034" cy="33017"/>
            </a:xfrm>
            <a:custGeom>
              <a:avLst/>
              <a:gdLst>
                <a:gd name="connsiteX0" fmla="*/ 0 w 66034"/>
                <a:gd name="connsiteY0" fmla="*/ 0 h 33017"/>
                <a:gd name="connsiteX1" fmla="*/ 33017 w 66034"/>
                <a:gd name="connsiteY1" fmla="*/ 33017 h 33017"/>
                <a:gd name="connsiteX2" fmla="*/ 66035 w 66034"/>
                <a:gd name="connsiteY2" fmla="*/ 0 h 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34" h="33017">
                  <a:moveTo>
                    <a:pt x="0" y="0"/>
                  </a:moveTo>
                  <a:lnTo>
                    <a:pt x="33017" y="33017"/>
                  </a:lnTo>
                  <a:lnTo>
                    <a:pt x="66035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4B4895BC-4722-452F-8D4D-B8BC1D68FE86}"/>
                </a:ext>
              </a:extLst>
            </p:cNvPr>
            <p:cNvSpPr/>
            <p:nvPr/>
          </p:nvSpPr>
          <p:spPr>
            <a:xfrm>
              <a:off x="4820729" y="6360236"/>
              <a:ext cx="220438" cy="190012"/>
            </a:xfrm>
            <a:custGeom>
              <a:avLst/>
              <a:gdLst>
                <a:gd name="connsiteX0" fmla="*/ 220228 w 220438"/>
                <a:gd name="connsiteY0" fmla="*/ -134 h 190012"/>
                <a:gd name="connsiteX1" fmla="*/ -211 w 220438"/>
                <a:gd name="connsiteY1" fmla="*/ 189879 h 19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0438" h="190012">
                  <a:moveTo>
                    <a:pt x="220228" y="-134"/>
                  </a:moveTo>
                  <a:cubicBezTo>
                    <a:pt x="203947" y="109053"/>
                    <a:pt x="110185" y="189879"/>
                    <a:pt x="-211" y="189879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621C0FB0-A8A9-41F1-B3E8-4867C8CFCB33}"/>
                </a:ext>
              </a:extLst>
            </p:cNvPr>
            <p:cNvSpPr/>
            <p:nvPr/>
          </p:nvSpPr>
          <p:spPr>
            <a:xfrm>
              <a:off x="4564850" y="6327387"/>
              <a:ext cx="66034" cy="33017"/>
            </a:xfrm>
            <a:custGeom>
              <a:avLst/>
              <a:gdLst>
                <a:gd name="connsiteX0" fmla="*/ 66035 w 66034"/>
                <a:gd name="connsiteY0" fmla="*/ 33018 h 33017"/>
                <a:gd name="connsiteX1" fmla="*/ 33017 w 66034"/>
                <a:gd name="connsiteY1" fmla="*/ 0 h 33017"/>
                <a:gd name="connsiteX2" fmla="*/ 0 w 66034"/>
                <a:gd name="connsiteY2" fmla="*/ 33018 h 33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34" h="33017">
                  <a:moveTo>
                    <a:pt x="66035" y="33018"/>
                  </a:moveTo>
                  <a:lnTo>
                    <a:pt x="33017" y="0"/>
                  </a:lnTo>
                  <a:lnTo>
                    <a:pt x="0" y="33018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BCB9382-FA94-41E5-9765-68FAC243646D}"/>
                </a:ext>
              </a:extLst>
            </p:cNvPr>
            <p:cNvSpPr/>
            <p:nvPr/>
          </p:nvSpPr>
          <p:spPr>
            <a:xfrm>
              <a:off x="4597931" y="6327324"/>
              <a:ext cx="222798" cy="222924"/>
            </a:xfrm>
            <a:custGeom>
              <a:avLst/>
              <a:gdLst>
                <a:gd name="connsiteX0" fmla="*/ 222587 w 222798"/>
                <a:gd name="connsiteY0" fmla="*/ 222791 h 222924"/>
                <a:gd name="connsiteX1" fmla="*/ -211 w 222798"/>
                <a:gd name="connsiteY1" fmla="*/ -134 h 22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798" h="222924">
                  <a:moveTo>
                    <a:pt x="222587" y="222791"/>
                  </a:moveTo>
                  <a:cubicBezTo>
                    <a:pt x="99505" y="222749"/>
                    <a:pt x="-247" y="122959"/>
                    <a:pt x="-211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167DBA70-E351-4B71-819F-0206C4B1F5D5}"/>
                </a:ext>
              </a:extLst>
            </p:cNvPr>
            <p:cNvSpPr/>
            <p:nvPr/>
          </p:nvSpPr>
          <p:spPr>
            <a:xfrm>
              <a:off x="4600269" y="6104433"/>
              <a:ext cx="443299" cy="222891"/>
            </a:xfrm>
            <a:custGeom>
              <a:avLst/>
              <a:gdLst>
                <a:gd name="connsiteX0" fmla="*/ -211 w 443299"/>
                <a:gd name="connsiteY0" fmla="*/ 189993 h 222891"/>
                <a:gd name="connsiteX1" fmla="*/ 253003 w 443299"/>
                <a:gd name="connsiteY1" fmla="*/ 2319 h 222891"/>
                <a:gd name="connsiteX2" fmla="*/ 443089 w 443299"/>
                <a:gd name="connsiteY2" fmla="*/ 222757 h 222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99" h="222891">
                  <a:moveTo>
                    <a:pt x="-211" y="189993"/>
                  </a:moveTo>
                  <a:cubicBezTo>
                    <a:pt x="17891" y="68248"/>
                    <a:pt x="131258" y="-15781"/>
                    <a:pt x="253003" y="2319"/>
                  </a:cubicBezTo>
                  <a:cubicBezTo>
                    <a:pt x="362223" y="18564"/>
                    <a:pt x="443085" y="112328"/>
                    <a:pt x="443089" y="222757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4F784ADB-3716-441B-AC9C-1705FDF5E445}"/>
                </a:ext>
              </a:extLst>
            </p:cNvPr>
            <p:cNvSpPr/>
            <p:nvPr/>
          </p:nvSpPr>
          <p:spPr>
            <a:xfrm>
              <a:off x="4820729" y="6228335"/>
              <a:ext cx="2107" cy="82553"/>
            </a:xfrm>
            <a:custGeom>
              <a:avLst/>
              <a:gdLst>
                <a:gd name="connsiteX0" fmla="*/ 0 w 2107"/>
                <a:gd name="connsiteY0" fmla="*/ 82554 h 82553"/>
                <a:gd name="connsiteX1" fmla="*/ 0 w 2107"/>
                <a:gd name="connsiteY1" fmla="*/ 0 h 8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82553">
                  <a:moveTo>
                    <a:pt x="0" y="82554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B3A7E3EA-E187-492A-9049-3F5BE389E9F5}"/>
                </a:ext>
              </a:extLst>
            </p:cNvPr>
            <p:cNvSpPr/>
            <p:nvPr/>
          </p:nvSpPr>
          <p:spPr>
            <a:xfrm>
              <a:off x="4729937" y="6343885"/>
              <a:ext cx="2107" cy="82553"/>
            </a:xfrm>
            <a:custGeom>
              <a:avLst/>
              <a:gdLst>
                <a:gd name="connsiteX0" fmla="*/ 0 w 2107"/>
                <a:gd name="connsiteY0" fmla="*/ 82554 h 82553"/>
                <a:gd name="connsiteX1" fmla="*/ 0 w 2107"/>
                <a:gd name="connsiteY1" fmla="*/ 0 h 8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82553">
                  <a:moveTo>
                    <a:pt x="0" y="82554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5D0D0EFD-EFE1-4AF6-A54E-02AD482D0C2F}"/>
                </a:ext>
              </a:extLst>
            </p:cNvPr>
            <p:cNvSpPr/>
            <p:nvPr/>
          </p:nvSpPr>
          <p:spPr>
            <a:xfrm>
              <a:off x="4705179" y="6228335"/>
              <a:ext cx="49515" cy="82532"/>
            </a:xfrm>
            <a:custGeom>
              <a:avLst/>
              <a:gdLst>
                <a:gd name="connsiteX0" fmla="*/ 33017 w 49515"/>
                <a:gd name="connsiteY0" fmla="*/ 0 h 82532"/>
                <a:gd name="connsiteX1" fmla="*/ 49515 w 49515"/>
                <a:gd name="connsiteY1" fmla="*/ 0 h 82532"/>
                <a:gd name="connsiteX2" fmla="*/ 49515 w 49515"/>
                <a:gd name="connsiteY2" fmla="*/ 82532 h 82532"/>
                <a:gd name="connsiteX3" fmla="*/ 33017 w 49515"/>
                <a:gd name="connsiteY3" fmla="*/ 82532 h 82532"/>
                <a:gd name="connsiteX4" fmla="*/ 16498 w 49515"/>
                <a:gd name="connsiteY4" fmla="*/ 82532 h 82532"/>
                <a:gd name="connsiteX5" fmla="*/ 0 w 49515"/>
                <a:gd name="connsiteY5" fmla="*/ 82532 h 82532"/>
                <a:gd name="connsiteX6" fmla="*/ 0 w 49515"/>
                <a:gd name="connsiteY6" fmla="*/ 0 h 82532"/>
                <a:gd name="connsiteX7" fmla="*/ 16498 w 49515"/>
                <a:gd name="connsiteY7" fmla="*/ 0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15" h="82532">
                  <a:moveTo>
                    <a:pt x="33017" y="0"/>
                  </a:moveTo>
                  <a:cubicBezTo>
                    <a:pt x="42129" y="0"/>
                    <a:pt x="49515" y="0"/>
                    <a:pt x="49515" y="0"/>
                  </a:cubicBezTo>
                  <a:lnTo>
                    <a:pt x="49515" y="82532"/>
                  </a:lnTo>
                  <a:cubicBezTo>
                    <a:pt x="49515" y="82532"/>
                    <a:pt x="42129" y="82532"/>
                    <a:pt x="33017" y="82532"/>
                  </a:cubicBezTo>
                  <a:lnTo>
                    <a:pt x="16498" y="82532"/>
                  </a:lnTo>
                  <a:cubicBezTo>
                    <a:pt x="7386" y="82532"/>
                    <a:pt x="0" y="82532"/>
                    <a:pt x="0" y="82532"/>
                  </a:cubicBezTo>
                  <a:lnTo>
                    <a:pt x="0" y="0"/>
                  </a:lnTo>
                  <a:cubicBezTo>
                    <a:pt x="0" y="0"/>
                    <a:pt x="7386" y="0"/>
                    <a:pt x="16498" y="0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555E664-753A-47A2-9D4C-12C8D2201A1E}"/>
                </a:ext>
              </a:extLst>
            </p:cNvPr>
            <p:cNvSpPr/>
            <p:nvPr/>
          </p:nvSpPr>
          <p:spPr>
            <a:xfrm>
              <a:off x="4886743" y="6228335"/>
              <a:ext cx="49515" cy="82532"/>
            </a:xfrm>
            <a:custGeom>
              <a:avLst/>
              <a:gdLst>
                <a:gd name="connsiteX0" fmla="*/ 33017 w 49515"/>
                <a:gd name="connsiteY0" fmla="*/ 0 h 82532"/>
                <a:gd name="connsiteX1" fmla="*/ 49515 w 49515"/>
                <a:gd name="connsiteY1" fmla="*/ 0 h 82532"/>
                <a:gd name="connsiteX2" fmla="*/ 49515 w 49515"/>
                <a:gd name="connsiteY2" fmla="*/ 82532 h 82532"/>
                <a:gd name="connsiteX3" fmla="*/ 33017 w 49515"/>
                <a:gd name="connsiteY3" fmla="*/ 82532 h 82532"/>
                <a:gd name="connsiteX4" fmla="*/ 16498 w 49515"/>
                <a:gd name="connsiteY4" fmla="*/ 82532 h 82532"/>
                <a:gd name="connsiteX5" fmla="*/ 0 w 49515"/>
                <a:gd name="connsiteY5" fmla="*/ 82532 h 82532"/>
                <a:gd name="connsiteX6" fmla="*/ 0 w 49515"/>
                <a:gd name="connsiteY6" fmla="*/ 0 h 82532"/>
                <a:gd name="connsiteX7" fmla="*/ 16498 w 49515"/>
                <a:gd name="connsiteY7" fmla="*/ 0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15" h="82532">
                  <a:moveTo>
                    <a:pt x="33017" y="0"/>
                  </a:moveTo>
                  <a:cubicBezTo>
                    <a:pt x="42129" y="0"/>
                    <a:pt x="49515" y="0"/>
                    <a:pt x="49515" y="0"/>
                  </a:cubicBezTo>
                  <a:lnTo>
                    <a:pt x="49515" y="82532"/>
                  </a:lnTo>
                  <a:cubicBezTo>
                    <a:pt x="49515" y="82532"/>
                    <a:pt x="42129" y="82532"/>
                    <a:pt x="33017" y="82532"/>
                  </a:cubicBezTo>
                  <a:lnTo>
                    <a:pt x="16498" y="82532"/>
                  </a:lnTo>
                  <a:cubicBezTo>
                    <a:pt x="7386" y="82532"/>
                    <a:pt x="0" y="82532"/>
                    <a:pt x="0" y="82532"/>
                  </a:cubicBezTo>
                  <a:lnTo>
                    <a:pt x="0" y="0"/>
                  </a:lnTo>
                  <a:cubicBezTo>
                    <a:pt x="0" y="0"/>
                    <a:pt x="7386" y="0"/>
                    <a:pt x="16498" y="0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BA9689ED-7B7B-42EB-8340-A0AE4EF13E91}"/>
                </a:ext>
              </a:extLst>
            </p:cNvPr>
            <p:cNvSpPr/>
            <p:nvPr/>
          </p:nvSpPr>
          <p:spPr>
            <a:xfrm>
              <a:off x="4886743" y="6343885"/>
              <a:ext cx="49515" cy="82532"/>
            </a:xfrm>
            <a:custGeom>
              <a:avLst/>
              <a:gdLst>
                <a:gd name="connsiteX0" fmla="*/ 33017 w 49515"/>
                <a:gd name="connsiteY0" fmla="*/ 0 h 82532"/>
                <a:gd name="connsiteX1" fmla="*/ 49515 w 49515"/>
                <a:gd name="connsiteY1" fmla="*/ 0 h 82532"/>
                <a:gd name="connsiteX2" fmla="*/ 49515 w 49515"/>
                <a:gd name="connsiteY2" fmla="*/ 82533 h 82532"/>
                <a:gd name="connsiteX3" fmla="*/ 33017 w 49515"/>
                <a:gd name="connsiteY3" fmla="*/ 82533 h 82532"/>
                <a:gd name="connsiteX4" fmla="*/ 16498 w 49515"/>
                <a:gd name="connsiteY4" fmla="*/ 82533 h 82532"/>
                <a:gd name="connsiteX5" fmla="*/ 0 w 49515"/>
                <a:gd name="connsiteY5" fmla="*/ 82533 h 82532"/>
                <a:gd name="connsiteX6" fmla="*/ 0 w 49515"/>
                <a:gd name="connsiteY6" fmla="*/ 0 h 82532"/>
                <a:gd name="connsiteX7" fmla="*/ 16498 w 49515"/>
                <a:gd name="connsiteY7" fmla="*/ 0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15" h="82532">
                  <a:moveTo>
                    <a:pt x="33017" y="0"/>
                  </a:moveTo>
                  <a:cubicBezTo>
                    <a:pt x="42129" y="0"/>
                    <a:pt x="49515" y="0"/>
                    <a:pt x="49515" y="0"/>
                  </a:cubicBezTo>
                  <a:lnTo>
                    <a:pt x="49515" y="82533"/>
                  </a:lnTo>
                  <a:cubicBezTo>
                    <a:pt x="49515" y="82533"/>
                    <a:pt x="42129" y="82533"/>
                    <a:pt x="33017" y="82533"/>
                  </a:cubicBezTo>
                  <a:lnTo>
                    <a:pt x="16498" y="82533"/>
                  </a:lnTo>
                  <a:cubicBezTo>
                    <a:pt x="7386" y="82533"/>
                    <a:pt x="0" y="82533"/>
                    <a:pt x="0" y="82533"/>
                  </a:cubicBezTo>
                  <a:lnTo>
                    <a:pt x="0" y="0"/>
                  </a:lnTo>
                  <a:cubicBezTo>
                    <a:pt x="0" y="0"/>
                    <a:pt x="7386" y="0"/>
                    <a:pt x="16498" y="0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890B05BD-19E9-4F9C-97E0-B77F1D542932}"/>
                </a:ext>
              </a:extLst>
            </p:cNvPr>
            <p:cNvSpPr/>
            <p:nvPr/>
          </p:nvSpPr>
          <p:spPr>
            <a:xfrm>
              <a:off x="4795950" y="6343885"/>
              <a:ext cx="49515" cy="82532"/>
            </a:xfrm>
            <a:custGeom>
              <a:avLst/>
              <a:gdLst>
                <a:gd name="connsiteX0" fmla="*/ 33017 w 49515"/>
                <a:gd name="connsiteY0" fmla="*/ 0 h 82532"/>
                <a:gd name="connsiteX1" fmla="*/ 49515 w 49515"/>
                <a:gd name="connsiteY1" fmla="*/ 0 h 82532"/>
                <a:gd name="connsiteX2" fmla="*/ 49515 w 49515"/>
                <a:gd name="connsiteY2" fmla="*/ 82533 h 82532"/>
                <a:gd name="connsiteX3" fmla="*/ 33017 w 49515"/>
                <a:gd name="connsiteY3" fmla="*/ 82533 h 82532"/>
                <a:gd name="connsiteX4" fmla="*/ 16498 w 49515"/>
                <a:gd name="connsiteY4" fmla="*/ 82533 h 82532"/>
                <a:gd name="connsiteX5" fmla="*/ 0 w 49515"/>
                <a:gd name="connsiteY5" fmla="*/ 82533 h 82532"/>
                <a:gd name="connsiteX6" fmla="*/ 0 w 49515"/>
                <a:gd name="connsiteY6" fmla="*/ 0 h 82532"/>
                <a:gd name="connsiteX7" fmla="*/ 16498 w 49515"/>
                <a:gd name="connsiteY7" fmla="*/ 0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15" h="82532">
                  <a:moveTo>
                    <a:pt x="33017" y="0"/>
                  </a:moveTo>
                  <a:cubicBezTo>
                    <a:pt x="42129" y="0"/>
                    <a:pt x="49515" y="0"/>
                    <a:pt x="49515" y="0"/>
                  </a:cubicBezTo>
                  <a:lnTo>
                    <a:pt x="49515" y="82533"/>
                  </a:lnTo>
                  <a:cubicBezTo>
                    <a:pt x="49515" y="82533"/>
                    <a:pt x="42129" y="82533"/>
                    <a:pt x="33017" y="82533"/>
                  </a:cubicBezTo>
                  <a:lnTo>
                    <a:pt x="16498" y="82533"/>
                  </a:lnTo>
                  <a:cubicBezTo>
                    <a:pt x="7386" y="82533"/>
                    <a:pt x="0" y="82533"/>
                    <a:pt x="0" y="82533"/>
                  </a:cubicBezTo>
                  <a:lnTo>
                    <a:pt x="0" y="0"/>
                  </a:lnTo>
                  <a:cubicBezTo>
                    <a:pt x="0" y="0"/>
                    <a:pt x="7386" y="0"/>
                    <a:pt x="16498" y="0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64" name="Freeform: Shape 1363">
            <a:extLst>
              <a:ext uri="{FF2B5EF4-FFF2-40B4-BE49-F238E27FC236}">
                <a16:creationId xmlns:a16="http://schemas.microsoft.com/office/drawing/2014/main" id="{5D2CF59C-1549-47DF-93D5-D103777806B8}"/>
              </a:ext>
            </a:extLst>
          </p:cNvPr>
          <p:cNvSpPr/>
          <p:nvPr/>
        </p:nvSpPr>
        <p:spPr>
          <a:xfrm rot="18900000">
            <a:off x="6380547" y="5379292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6"/>
                  <a:pt x="177498" y="-134"/>
                  <a:pt x="396713" y="-134"/>
                </a:cubicBezTo>
                <a:cubicBezTo>
                  <a:pt x="615929" y="-134"/>
                  <a:pt x="793638" y="108436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65" name="Graphic 4">
            <a:extLst>
              <a:ext uri="{FF2B5EF4-FFF2-40B4-BE49-F238E27FC236}">
                <a16:creationId xmlns:a16="http://schemas.microsoft.com/office/drawing/2014/main" id="{23703F5B-0FE8-4683-8CFA-896C1B6E20C2}"/>
              </a:ext>
            </a:extLst>
          </p:cNvPr>
          <p:cNvGrpSpPr/>
          <p:nvPr/>
        </p:nvGrpSpPr>
        <p:grpSpPr>
          <a:xfrm>
            <a:off x="6493605" y="5377066"/>
            <a:ext cx="430305" cy="430287"/>
            <a:chOff x="5512386" y="6071466"/>
            <a:chExt cx="511736" cy="511715"/>
          </a:xfrm>
          <a:noFill/>
        </p:grpSpPr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BF52E267-815D-4A97-A544-2E0E936BC9EC}"/>
                </a:ext>
              </a:extLst>
            </p:cNvPr>
            <p:cNvSpPr/>
            <p:nvPr/>
          </p:nvSpPr>
          <p:spPr>
            <a:xfrm>
              <a:off x="5512386" y="6071466"/>
              <a:ext cx="445702" cy="412684"/>
            </a:xfrm>
            <a:custGeom>
              <a:avLst/>
              <a:gdLst>
                <a:gd name="connsiteX0" fmla="*/ -211 w 445702"/>
                <a:gd name="connsiteY0" fmla="*/ 156693 h 412684"/>
                <a:gd name="connsiteX1" fmla="*/ -211 w 445702"/>
                <a:gd name="connsiteY1" fmla="*/ 255724 h 412684"/>
                <a:gd name="connsiteX2" fmla="*/ 222651 w 445702"/>
                <a:gd name="connsiteY2" fmla="*/ 412551 h 412684"/>
                <a:gd name="connsiteX3" fmla="*/ 222651 w 445702"/>
                <a:gd name="connsiteY3" fmla="*/ 156693 h 412684"/>
                <a:gd name="connsiteX4" fmla="*/ 445491 w 445702"/>
                <a:gd name="connsiteY4" fmla="*/ 156693 h 412684"/>
                <a:gd name="connsiteX5" fmla="*/ 222651 w 445702"/>
                <a:gd name="connsiteY5" fmla="*/ -134 h 412684"/>
                <a:gd name="connsiteX6" fmla="*/ -211 w 445702"/>
                <a:gd name="connsiteY6" fmla="*/ 156693 h 412684"/>
                <a:gd name="connsiteX7" fmla="*/ 222651 w 445702"/>
                <a:gd name="connsiteY7" fmla="*/ 313499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702" h="412684">
                  <a:moveTo>
                    <a:pt x="-211" y="156693"/>
                  </a:moveTo>
                  <a:lnTo>
                    <a:pt x="-211" y="255724"/>
                  </a:lnTo>
                  <a:cubicBezTo>
                    <a:pt x="-211" y="342344"/>
                    <a:pt x="99579" y="412551"/>
                    <a:pt x="222651" y="412551"/>
                  </a:cubicBezTo>
                  <a:lnTo>
                    <a:pt x="222651" y="156693"/>
                  </a:lnTo>
                  <a:lnTo>
                    <a:pt x="445491" y="156693"/>
                  </a:lnTo>
                  <a:cubicBezTo>
                    <a:pt x="445491" y="70072"/>
                    <a:pt x="345723" y="-134"/>
                    <a:pt x="222651" y="-134"/>
                  </a:cubicBezTo>
                  <a:cubicBezTo>
                    <a:pt x="99579" y="-134"/>
                    <a:pt x="-211" y="70136"/>
                    <a:pt x="-211" y="156693"/>
                  </a:cubicBezTo>
                  <a:cubicBezTo>
                    <a:pt x="-211" y="243250"/>
                    <a:pt x="99579" y="313499"/>
                    <a:pt x="222651" y="313499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6CF2A94-BD67-4918-8C6A-4E0D1645D8B7}"/>
                </a:ext>
              </a:extLst>
            </p:cNvPr>
            <p:cNvSpPr/>
            <p:nvPr/>
          </p:nvSpPr>
          <p:spPr>
            <a:xfrm>
              <a:off x="5801282" y="6327324"/>
              <a:ext cx="222840" cy="255857"/>
            </a:xfrm>
            <a:custGeom>
              <a:avLst/>
              <a:gdLst>
                <a:gd name="connsiteX0" fmla="*/ 222630 w 222840"/>
                <a:gd name="connsiteY0" fmla="*/ 98897 h 255857"/>
                <a:gd name="connsiteX1" fmla="*/ -211 w 222840"/>
                <a:gd name="connsiteY1" fmla="*/ 255724 h 255857"/>
                <a:gd name="connsiteX2" fmla="*/ -211 w 222840"/>
                <a:gd name="connsiteY2" fmla="*/ 156693 h 255857"/>
                <a:gd name="connsiteX3" fmla="*/ 222630 w 222840"/>
                <a:gd name="connsiteY3" fmla="*/ -134 h 25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40" h="255857">
                  <a:moveTo>
                    <a:pt x="222630" y="98897"/>
                  </a:moveTo>
                  <a:cubicBezTo>
                    <a:pt x="222630" y="185497"/>
                    <a:pt x="122861" y="255724"/>
                    <a:pt x="-211" y="255724"/>
                  </a:cubicBezTo>
                  <a:lnTo>
                    <a:pt x="-211" y="156693"/>
                  </a:lnTo>
                  <a:cubicBezTo>
                    <a:pt x="122861" y="156693"/>
                    <a:pt x="222630" y="86487"/>
                    <a:pt x="222630" y="-134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CBA71FD-9D62-4B04-81AF-D3B19A81B3C2}"/>
                </a:ext>
              </a:extLst>
            </p:cNvPr>
            <p:cNvSpPr/>
            <p:nvPr/>
          </p:nvSpPr>
          <p:spPr>
            <a:xfrm>
              <a:off x="5801261" y="6327387"/>
              <a:ext cx="222861" cy="156827"/>
            </a:xfrm>
            <a:custGeom>
              <a:avLst/>
              <a:gdLst>
                <a:gd name="connsiteX0" fmla="*/ 0 w 222861"/>
                <a:gd name="connsiteY0" fmla="*/ 156827 h 156827"/>
                <a:gd name="connsiteX1" fmla="*/ 0 w 222861"/>
                <a:gd name="connsiteY1" fmla="*/ 0 h 156827"/>
                <a:gd name="connsiteX2" fmla="*/ 222861 w 222861"/>
                <a:gd name="connsiteY2" fmla="*/ 0 h 15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861" h="156827">
                  <a:moveTo>
                    <a:pt x="0" y="156827"/>
                  </a:moveTo>
                  <a:lnTo>
                    <a:pt x="0" y="0"/>
                  </a:lnTo>
                  <a:lnTo>
                    <a:pt x="222861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337353F0-766F-4D1D-B821-A741CCD20D4D}"/>
                </a:ext>
              </a:extLst>
            </p:cNvPr>
            <p:cNvSpPr/>
            <p:nvPr/>
          </p:nvSpPr>
          <p:spPr>
            <a:xfrm>
              <a:off x="5958088" y="6228335"/>
              <a:ext cx="2107" cy="66034"/>
            </a:xfrm>
            <a:custGeom>
              <a:avLst/>
              <a:gdLst>
                <a:gd name="connsiteX0" fmla="*/ 0 w 2107"/>
                <a:gd name="connsiteY0" fmla="*/ 0 h 66034"/>
                <a:gd name="connsiteX1" fmla="*/ 0 w 2107"/>
                <a:gd name="connsiteY1" fmla="*/ 6603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66034">
                  <a:moveTo>
                    <a:pt x="0" y="0"/>
                  </a:moveTo>
                  <a:lnTo>
                    <a:pt x="0" y="66035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86040D3C-4CDE-4074-BE83-8DBE3CE1B552}"/>
                </a:ext>
              </a:extLst>
            </p:cNvPr>
            <p:cNvSpPr/>
            <p:nvPr/>
          </p:nvSpPr>
          <p:spPr>
            <a:xfrm>
              <a:off x="5735226" y="6327387"/>
              <a:ext cx="33017" cy="2107"/>
            </a:xfrm>
            <a:custGeom>
              <a:avLst/>
              <a:gdLst>
                <a:gd name="connsiteX0" fmla="*/ 0 w 33017"/>
                <a:gd name="connsiteY0" fmla="*/ 0 h 2107"/>
                <a:gd name="connsiteX1" fmla="*/ 33017 w 33017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7" h="2107">
                  <a:moveTo>
                    <a:pt x="0" y="0"/>
                  </a:moveTo>
                  <a:lnTo>
                    <a:pt x="33017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1" name="Freeform: Shape 1370">
            <a:extLst>
              <a:ext uri="{FF2B5EF4-FFF2-40B4-BE49-F238E27FC236}">
                <a16:creationId xmlns:a16="http://schemas.microsoft.com/office/drawing/2014/main" id="{1668414F-E46A-4FEC-879A-A9BEFC82E1E8}"/>
              </a:ext>
            </a:extLst>
          </p:cNvPr>
          <p:cNvSpPr/>
          <p:nvPr/>
        </p:nvSpPr>
        <p:spPr>
          <a:xfrm rot="18900000">
            <a:off x="8029537" y="5379290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6"/>
                  <a:pt x="177498" y="-134"/>
                  <a:pt x="396713" y="-134"/>
                </a:cubicBezTo>
                <a:cubicBezTo>
                  <a:pt x="615929" y="-134"/>
                  <a:pt x="793638" y="108436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72" name="Graphic 4">
            <a:extLst>
              <a:ext uri="{FF2B5EF4-FFF2-40B4-BE49-F238E27FC236}">
                <a16:creationId xmlns:a16="http://schemas.microsoft.com/office/drawing/2014/main" id="{F836DE33-0212-478B-854E-F0DC962A22B2}"/>
              </a:ext>
            </a:extLst>
          </p:cNvPr>
          <p:cNvGrpSpPr/>
          <p:nvPr/>
        </p:nvGrpSpPr>
        <p:grpSpPr>
          <a:xfrm>
            <a:off x="8158763" y="5377119"/>
            <a:ext cx="430424" cy="430305"/>
            <a:chOff x="7492658" y="6071529"/>
            <a:chExt cx="511877" cy="511736"/>
          </a:xfrm>
          <a:noFill/>
        </p:grpSpPr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611B340-D374-4B67-8BD3-E97930568631}"/>
                </a:ext>
              </a:extLst>
            </p:cNvPr>
            <p:cNvSpPr/>
            <p:nvPr/>
          </p:nvSpPr>
          <p:spPr>
            <a:xfrm>
              <a:off x="7525746" y="6451196"/>
              <a:ext cx="82532" cy="82533"/>
            </a:xfrm>
            <a:custGeom>
              <a:avLst/>
              <a:gdLst>
                <a:gd name="connsiteX0" fmla="*/ 82533 w 82532"/>
                <a:gd name="connsiteY0" fmla="*/ 0 h 82533"/>
                <a:gd name="connsiteX1" fmla="*/ 0 w 82532"/>
                <a:gd name="connsiteY1" fmla="*/ 0 h 82533"/>
                <a:gd name="connsiteX2" fmla="*/ 0 w 82532"/>
                <a:gd name="connsiteY2" fmla="*/ 82533 h 8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32" h="82533">
                  <a:moveTo>
                    <a:pt x="82533" y="0"/>
                  </a:moveTo>
                  <a:lnTo>
                    <a:pt x="0" y="0"/>
                  </a:lnTo>
                  <a:lnTo>
                    <a:pt x="0" y="82533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24C3BA79-370D-4A1C-98F7-A91921BCF406}"/>
                </a:ext>
              </a:extLst>
            </p:cNvPr>
            <p:cNvSpPr/>
            <p:nvPr/>
          </p:nvSpPr>
          <p:spPr>
            <a:xfrm>
              <a:off x="7888915" y="6121045"/>
              <a:ext cx="82532" cy="82532"/>
            </a:xfrm>
            <a:custGeom>
              <a:avLst/>
              <a:gdLst>
                <a:gd name="connsiteX0" fmla="*/ 0 w 82532"/>
                <a:gd name="connsiteY0" fmla="*/ 82533 h 82532"/>
                <a:gd name="connsiteX1" fmla="*/ 82533 w 82532"/>
                <a:gd name="connsiteY1" fmla="*/ 82533 h 82532"/>
                <a:gd name="connsiteX2" fmla="*/ 82533 w 82532"/>
                <a:gd name="connsiteY2" fmla="*/ 0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532" h="82532">
                  <a:moveTo>
                    <a:pt x="0" y="82533"/>
                  </a:moveTo>
                  <a:lnTo>
                    <a:pt x="82533" y="82533"/>
                  </a:lnTo>
                  <a:lnTo>
                    <a:pt x="82533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155C76E-73DF-4303-9E46-7C9E4D1823E9}"/>
                </a:ext>
              </a:extLst>
            </p:cNvPr>
            <p:cNvSpPr/>
            <p:nvPr/>
          </p:nvSpPr>
          <p:spPr>
            <a:xfrm>
              <a:off x="7492658" y="6071529"/>
              <a:ext cx="478789" cy="346670"/>
            </a:xfrm>
            <a:custGeom>
              <a:avLst/>
              <a:gdLst>
                <a:gd name="connsiteX0" fmla="*/ 16442 w 478789"/>
                <a:gd name="connsiteY0" fmla="*/ 346537 h 346670"/>
                <a:gd name="connsiteX1" fmla="*/ 165241 w 478789"/>
                <a:gd name="connsiteY1" fmla="*/ 16448 h 346670"/>
                <a:gd name="connsiteX2" fmla="*/ 255738 w 478789"/>
                <a:gd name="connsiteY2" fmla="*/ -134 h 346670"/>
                <a:gd name="connsiteX3" fmla="*/ 478579 w 478789"/>
                <a:gd name="connsiteY3" fmla="*/ 131914 h 34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789" h="346670">
                  <a:moveTo>
                    <a:pt x="16442" y="346537"/>
                  </a:moveTo>
                  <a:cubicBezTo>
                    <a:pt x="-33621" y="214300"/>
                    <a:pt x="33003" y="66512"/>
                    <a:pt x="165241" y="16448"/>
                  </a:cubicBezTo>
                  <a:cubicBezTo>
                    <a:pt x="194149" y="5492"/>
                    <a:pt x="224828" y="-113"/>
                    <a:pt x="255738" y="-134"/>
                  </a:cubicBezTo>
                  <a:cubicBezTo>
                    <a:pt x="351946" y="-134"/>
                    <a:pt x="434837" y="53427"/>
                    <a:pt x="478579" y="13191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278BC2C2-C94F-4ABD-B903-1FB86F85F45D}"/>
                </a:ext>
              </a:extLst>
            </p:cNvPr>
            <p:cNvSpPr/>
            <p:nvPr/>
          </p:nvSpPr>
          <p:spPr>
            <a:xfrm>
              <a:off x="7525746" y="6236594"/>
              <a:ext cx="478789" cy="346671"/>
            </a:xfrm>
            <a:custGeom>
              <a:avLst/>
              <a:gdLst>
                <a:gd name="connsiteX0" fmla="*/ 461926 w 478789"/>
                <a:gd name="connsiteY0" fmla="*/ -134 h 346671"/>
                <a:gd name="connsiteX1" fmla="*/ 313127 w 478789"/>
                <a:gd name="connsiteY1" fmla="*/ 329955 h 346671"/>
                <a:gd name="connsiteX2" fmla="*/ 222651 w 478789"/>
                <a:gd name="connsiteY2" fmla="*/ 346537 h 346671"/>
                <a:gd name="connsiteX3" fmla="*/ -211 w 478789"/>
                <a:gd name="connsiteY3" fmla="*/ 214468 h 34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789" h="346671">
                  <a:moveTo>
                    <a:pt x="461926" y="-134"/>
                  </a:moveTo>
                  <a:cubicBezTo>
                    <a:pt x="511989" y="132104"/>
                    <a:pt x="445365" y="279892"/>
                    <a:pt x="313127" y="329955"/>
                  </a:cubicBezTo>
                  <a:cubicBezTo>
                    <a:pt x="284218" y="340891"/>
                    <a:pt x="253561" y="346516"/>
                    <a:pt x="222651" y="346537"/>
                  </a:cubicBezTo>
                  <a:cubicBezTo>
                    <a:pt x="126443" y="346537"/>
                    <a:pt x="43552" y="292956"/>
                    <a:pt x="-211" y="214468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E1AA7D1-A1D3-4910-8E55-CD6EC0603CB9}"/>
                </a:ext>
              </a:extLst>
            </p:cNvPr>
            <p:cNvSpPr/>
            <p:nvPr/>
          </p:nvSpPr>
          <p:spPr>
            <a:xfrm>
              <a:off x="7649555" y="6335647"/>
              <a:ext cx="66034" cy="82532"/>
            </a:xfrm>
            <a:custGeom>
              <a:avLst/>
              <a:gdLst>
                <a:gd name="connsiteX0" fmla="*/ 0 w 66034"/>
                <a:gd name="connsiteY0" fmla="*/ 82533 h 82532"/>
                <a:gd name="connsiteX1" fmla="*/ 0 w 66034"/>
                <a:gd name="connsiteY1" fmla="*/ 0 h 82532"/>
                <a:gd name="connsiteX2" fmla="*/ 66035 w 66034"/>
                <a:gd name="connsiteY2" fmla="*/ 0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34" h="82532">
                  <a:moveTo>
                    <a:pt x="0" y="82533"/>
                  </a:moveTo>
                  <a:lnTo>
                    <a:pt x="0" y="0"/>
                  </a:lnTo>
                  <a:lnTo>
                    <a:pt x="66035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95E8FBD0-75DA-4F07-BCB7-0ED1AA628EC0}"/>
                </a:ext>
              </a:extLst>
            </p:cNvPr>
            <p:cNvSpPr/>
            <p:nvPr/>
          </p:nvSpPr>
          <p:spPr>
            <a:xfrm>
              <a:off x="7715126" y="6236595"/>
              <a:ext cx="66498" cy="181584"/>
            </a:xfrm>
            <a:custGeom>
              <a:avLst/>
              <a:gdLst>
                <a:gd name="connsiteX0" fmla="*/ 0 w 66498"/>
                <a:gd name="connsiteY0" fmla="*/ 181584 h 181584"/>
                <a:gd name="connsiteX1" fmla="*/ 0 w 66498"/>
                <a:gd name="connsiteY1" fmla="*/ 0 h 181584"/>
                <a:gd name="connsiteX2" fmla="*/ 66498 w 66498"/>
                <a:gd name="connsiteY2" fmla="*/ 0 h 181584"/>
                <a:gd name="connsiteX3" fmla="*/ 66498 w 66498"/>
                <a:gd name="connsiteY3" fmla="*/ 181584 h 1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498" h="181584">
                  <a:moveTo>
                    <a:pt x="0" y="181584"/>
                  </a:moveTo>
                  <a:lnTo>
                    <a:pt x="0" y="0"/>
                  </a:lnTo>
                  <a:lnTo>
                    <a:pt x="66498" y="0"/>
                  </a:lnTo>
                  <a:lnTo>
                    <a:pt x="66498" y="18158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FAC38CB7-FDB6-4934-A8BF-3C1396EEF31A}"/>
                </a:ext>
              </a:extLst>
            </p:cNvPr>
            <p:cNvSpPr/>
            <p:nvPr/>
          </p:nvSpPr>
          <p:spPr>
            <a:xfrm>
              <a:off x="7781625" y="6286110"/>
              <a:ext cx="66034" cy="132069"/>
            </a:xfrm>
            <a:custGeom>
              <a:avLst/>
              <a:gdLst>
                <a:gd name="connsiteX0" fmla="*/ 66035 w 66034"/>
                <a:gd name="connsiteY0" fmla="*/ 132069 h 132069"/>
                <a:gd name="connsiteX1" fmla="*/ 66035 w 66034"/>
                <a:gd name="connsiteY1" fmla="*/ 0 h 132069"/>
                <a:gd name="connsiteX2" fmla="*/ 0 w 66034"/>
                <a:gd name="connsiteY2" fmla="*/ 0 h 13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34" h="132069">
                  <a:moveTo>
                    <a:pt x="66035" y="132069"/>
                  </a:moveTo>
                  <a:lnTo>
                    <a:pt x="66035" y="0"/>
                  </a:lnTo>
                  <a:lnTo>
                    <a:pt x="0" y="0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B1AEDBE6-2E6A-4803-9461-56BD801EEC74}"/>
                </a:ext>
              </a:extLst>
            </p:cNvPr>
            <p:cNvSpPr/>
            <p:nvPr/>
          </p:nvSpPr>
          <p:spPr>
            <a:xfrm>
              <a:off x="7633036" y="6418179"/>
              <a:ext cx="231121" cy="2107"/>
            </a:xfrm>
            <a:custGeom>
              <a:avLst/>
              <a:gdLst>
                <a:gd name="connsiteX0" fmla="*/ 0 w 231121"/>
                <a:gd name="connsiteY0" fmla="*/ 0 h 2107"/>
                <a:gd name="connsiteX1" fmla="*/ 231121 w 231121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21" h="2107">
                  <a:moveTo>
                    <a:pt x="0" y="0"/>
                  </a:moveTo>
                  <a:lnTo>
                    <a:pt x="231121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81" name="Freeform: Shape 1380">
            <a:extLst>
              <a:ext uri="{FF2B5EF4-FFF2-40B4-BE49-F238E27FC236}">
                <a16:creationId xmlns:a16="http://schemas.microsoft.com/office/drawing/2014/main" id="{E873B59B-B90E-422D-8100-17E8EB4B6F5D}"/>
              </a:ext>
            </a:extLst>
          </p:cNvPr>
          <p:cNvSpPr/>
          <p:nvPr/>
        </p:nvSpPr>
        <p:spPr>
          <a:xfrm rot="18900000">
            <a:off x="5576837" y="2555954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2" name="Graphic 4">
            <a:extLst>
              <a:ext uri="{FF2B5EF4-FFF2-40B4-BE49-F238E27FC236}">
                <a16:creationId xmlns:a16="http://schemas.microsoft.com/office/drawing/2014/main" id="{0C282A0D-5CDB-47CE-A695-2923BF48224A}"/>
              </a:ext>
            </a:extLst>
          </p:cNvPr>
          <p:cNvGrpSpPr/>
          <p:nvPr/>
        </p:nvGrpSpPr>
        <p:grpSpPr>
          <a:xfrm>
            <a:off x="5664938" y="2607391"/>
            <a:ext cx="430253" cy="312254"/>
            <a:chOff x="4526902" y="2777658"/>
            <a:chExt cx="511673" cy="371344"/>
          </a:xfrm>
          <a:noFill/>
        </p:grpSpPr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19B4490-3EBC-4FB2-B291-26633FFE386E}"/>
                </a:ext>
              </a:extLst>
            </p:cNvPr>
            <p:cNvSpPr/>
            <p:nvPr/>
          </p:nvSpPr>
          <p:spPr>
            <a:xfrm>
              <a:off x="4560004" y="2777658"/>
              <a:ext cx="445617" cy="321892"/>
            </a:xfrm>
            <a:custGeom>
              <a:avLst/>
              <a:gdLst>
                <a:gd name="connsiteX0" fmla="*/ 445407 w 445617"/>
                <a:gd name="connsiteY0" fmla="*/ 321274 h 321892"/>
                <a:gd name="connsiteX1" fmla="*/ 445407 w 445617"/>
                <a:gd name="connsiteY1" fmla="*/ 32883 h 321892"/>
                <a:gd name="connsiteX2" fmla="*/ 412390 w 445617"/>
                <a:gd name="connsiteY2" fmla="*/ -134 h 321892"/>
                <a:gd name="connsiteX3" fmla="*/ 32701 w 445617"/>
                <a:gd name="connsiteY3" fmla="*/ -134 h 321892"/>
                <a:gd name="connsiteX4" fmla="*/ -211 w 445617"/>
                <a:gd name="connsiteY4" fmla="*/ 32883 h 321892"/>
                <a:gd name="connsiteX5" fmla="*/ -211 w 445617"/>
                <a:gd name="connsiteY5" fmla="*/ 321758 h 32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617" h="321892">
                  <a:moveTo>
                    <a:pt x="445407" y="321274"/>
                  </a:moveTo>
                  <a:lnTo>
                    <a:pt x="445407" y="32883"/>
                  </a:lnTo>
                  <a:cubicBezTo>
                    <a:pt x="445407" y="14649"/>
                    <a:pt x="430624" y="-134"/>
                    <a:pt x="412390" y="-134"/>
                  </a:cubicBezTo>
                  <a:lnTo>
                    <a:pt x="32701" y="-134"/>
                  </a:lnTo>
                  <a:cubicBezTo>
                    <a:pt x="14503" y="-88"/>
                    <a:pt x="-223" y="14685"/>
                    <a:pt x="-211" y="32883"/>
                  </a:cubicBezTo>
                  <a:lnTo>
                    <a:pt x="-211" y="321758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A73FEA7F-3202-4EF8-BFD9-B5F109801076}"/>
                </a:ext>
              </a:extLst>
            </p:cNvPr>
            <p:cNvSpPr/>
            <p:nvPr/>
          </p:nvSpPr>
          <p:spPr>
            <a:xfrm>
              <a:off x="4526902" y="3099487"/>
              <a:ext cx="511673" cy="49515"/>
            </a:xfrm>
            <a:custGeom>
              <a:avLst/>
              <a:gdLst>
                <a:gd name="connsiteX0" fmla="*/ 214370 w 511673"/>
                <a:gd name="connsiteY0" fmla="*/ 49382 h 49515"/>
                <a:gd name="connsiteX1" fmla="*/ 57564 w 511673"/>
                <a:gd name="connsiteY1" fmla="*/ 49382 h 49515"/>
                <a:gd name="connsiteX2" fmla="*/ -211 w 511673"/>
                <a:gd name="connsiteY2" fmla="*/ -134 h 49515"/>
                <a:gd name="connsiteX3" fmla="*/ 197851 w 511673"/>
                <a:gd name="connsiteY3" fmla="*/ -134 h 49515"/>
                <a:gd name="connsiteX4" fmla="*/ 197851 w 511673"/>
                <a:gd name="connsiteY4" fmla="*/ 16385 h 49515"/>
                <a:gd name="connsiteX5" fmla="*/ 313401 w 511673"/>
                <a:gd name="connsiteY5" fmla="*/ 16385 h 49515"/>
                <a:gd name="connsiteX6" fmla="*/ 313401 w 511673"/>
                <a:gd name="connsiteY6" fmla="*/ -134 h 49515"/>
                <a:gd name="connsiteX7" fmla="*/ 511463 w 511673"/>
                <a:gd name="connsiteY7" fmla="*/ -134 h 49515"/>
                <a:gd name="connsiteX8" fmla="*/ 453688 w 511673"/>
                <a:gd name="connsiteY8" fmla="*/ 49382 h 49515"/>
                <a:gd name="connsiteX9" fmla="*/ 214370 w 511673"/>
                <a:gd name="connsiteY9" fmla="*/ 49382 h 4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1673" h="49515">
                  <a:moveTo>
                    <a:pt x="214370" y="49382"/>
                  </a:moveTo>
                  <a:lnTo>
                    <a:pt x="57564" y="49382"/>
                  </a:lnTo>
                  <a:cubicBezTo>
                    <a:pt x="24547" y="49382"/>
                    <a:pt x="-211" y="33115"/>
                    <a:pt x="-211" y="-134"/>
                  </a:cubicBezTo>
                  <a:lnTo>
                    <a:pt x="197851" y="-134"/>
                  </a:lnTo>
                  <a:lnTo>
                    <a:pt x="197851" y="16385"/>
                  </a:lnTo>
                  <a:lnTo>
                    <a:pt x="313401" y="16385"/>
                  </a:lnTo>
                  <a:lnTo>
                    <a:pt x="313401" y="-134"/>
                  </a:lnTo>
                  <a:lnTo>
                    <a:pt x="511463" y="-134"/>
                  </a:lnTo>
                  <a:cubicBezTo>
                    <a:pt x="511463" y="33115"/>
                    <a:pt x="486705" y="49382"/>
                    <a:pt x="453688" y="49382"/>
                  </a:cubicBezTo>
                  <a:lnTo>
                    <a:pt x="214370" y="49382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85" name="Freeform: Shape 1384">
            <a:extLst>
              <a:ext uri="{FF2B5EF4-FFF2-40B4-BE49-F238E27FC236}">
                <a16:creationId xmlns:a16="http://schemas.microsoft.com/office/drawing/2014/main" id="{A95B139B-6BA9-401E-900A-E5FE309FC9E3}"/>
              </a:ext>
            </a:extLst>
          </p:cNvPr>
          <p:cNvSpPr/>
          <p:nvPr/>
        </p:nvSpPr>
        <p:spPr>
          <a:xfrm rot="18900000">
            <a:off x="6361806" y="2555942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86" name="Graphic 4">
            <a:extLst>
              <a:ext uri="{FF2B5EF4-FFF2-40B4-BE49-F238E27FC236}">
                <a16:creationId xmlns:a16="http://schemas.microsoft.com/office/drawing/2014/main" id="{51061713-9D26-49D5-9C79-DF5123336C55}"/>
              </a:ext>
            </a:extLst>
          </p:cNvPr>
          <p:cNvGrpSpPr/>
          <p:nvPr/>
        </p:nvGrpSpPr>
        <p:grpSpPr>
          <a:xfrm>
            <a:off x="6543568" y="2548338"/>
            <a:ext cx="263742" cy="430305"/>
            <a:chOff x="5571804" y="2707430"/>
            <a:chExt cx="313653" cy="511736"/>
          </a:xfrm>
          <a:noFill/>
        </p:grpSpPr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CF07319F-1403-4678-BCA5-B36DB2F93846}"/>
                </a:ext>
              </a:extLst>
            </p:cNvPr>
            <p:cNvSpPr/>
            <p:nvPr/>
          </p:nvSpPr>
          <p:spPr>
            <a:xfrm>
              <a:off x="5571825" y="2707430"/>
              <a:ext cx="313632" cy="511736"/>
            </a:xfrm>
            <a:custGeom>
              <a:avLst/>
              <a:gdLst>
                <a:gd name="connsiteX0" fmla="*/ 313422 w 313632"/>
                <a:gd name="connsiteY0" fmla="*/ 395990 h 511736"/>
                <a:gd name="connsiteX1" fmla="*/ 313422 w 313632"/>
                <a:gd name="connsiteY1" fmla="*/ 478585 h 511736"/>
                <a:gd name="connsiteX2" fmla="*/ 280447 w 313632"/>
                <a:gd name="connsiteY2" fmla="*/ 511603 h 511736"/>
                <a:gd name="connsiteX3" fmla="*/ 280405 w 313632"/>
                <a:gd name="connsiteY3" fmla="*/ 511603 h 511736"/>
                <a:gd name="connsiteX4" fmla="*/ 32806 w 313632"/>
                <a:gd name="connsiteY4" fmla="*/ 511603 h 511736"/>
                <a:gd name="connsiteX5" fmla="*/ -211 w 313632"/>
                <a:gd name="connsiteY5" fmla="*/ 478628 h 511736"/>
                <a:gd name="connsiteX6" fmla="*/ -211 w 313632"/>
                <a:gd name="connsiteY6" fmla="*/ 478585 h 511736"/>
                <a:gd name="connsiteX7" fmla="*/ -211 w 313632"/>
                <a:gd name="connsiteY7" fmla="*/ 32883 h 511736"/>
                <a:gd name="connsiteX8" fmla="*/ 32806 w 313632"/>
                <a:gd name="connsiteY8" fmla="*/ -134 h 511736"/>
                <a:gd name="connsiteX9" fmla="*/ 280405 w 313632"/>
                <a:gd name="connsiteY9" fmla="*/ -134 h 511736"/>
                <a:gd name="connsiteX10" fmla="*/ 313422 w 313632"/>
                <a:gd name="connsiteY10" fmla="*/ 32883 h 511736"/>
                <a:gd name="connsiteX11" fmla="*/ 313422 w 313632"/>
                <a:gd name="connsiteY11" fmla="*/ 395990 h 5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3632" h="511736">
                  <a:moveTo>
                    <a:pt x="313422" y="395990"/>
                  </a:moveTo>
                  <a:lnTo>
                    <a:pt x="313422" y="478585"/>
                  </a:lnTo>
                  <a:cubicBezTo>
                    <a:pt x="313435" y="496809"/>
                    <a:pt x="298671" y="511592"/>
                    <a:pt x="280447" y="511603"/>
                  </a:cubicBezTo>
                  <a:cubicBezTo>
                    <a:pt x="280432" y="511603"/>
                    <a:pt x="280419" y="511603"/>
                    <a:pt x="280405" y="511603"/>
                  </a:cubicBezTo>
                  <a:lnTo>
                    <a:pt x="32806" y="511603"/>
                  </a:lnTo>
                  <a:cubicBezTo>
                    <a:pt x="14583" y="511615"/>
                    <a:pt x="-198" y="496851"/>
                    <a:pt x="-211" y="478628"/>
                  </a:cubicBezTo>
                  <a:cubicBezTo>
                    <a:pt x="-211" y="478613"/>
                    <a:pt x="-211" y="478600"/>
                    <a:pt x="-211" y="478585"/>
                  </a:cubicBezTo>
                  <a:lnTo>
                    <a:pt x="-211" y="32883"/>
                  </a:lnTo>
                  <a:cubicBezTo>
                    <a:pt x="-211" y="14649"/>
                    <a:pt x="14572" y="-134"/>
                    <a:pt x="32806" y="-134"/>
                  </a:cubicBezTo>
                  <a:lnTo>
                    <a:pt x="280405" y="-134"/>
                  </a:lnTo>
                  <a:cubicBezTo>
                    <a:pt x="298639" y="-134"/>
                    <a:pt x="313422" y="14649"/>
                    <a:pt x="313422" y="32883"/>
                  </a:cubicBezTo>
                  <a:lnTo>
                    <a:pt x="313422" y="395990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8299D5A-8A19-459B-9E03-41A18D94D622}"/>
                </a:ext>
              </a:extLst>
            </p:cNvPr>
            <p:cNvSpPr/>
            <p:nvPr/>
          </p:nvSpPr>
          <p:spPr>
            <a:xfrm>
              <a:off x="5571804" y="3153132"/>
              <a:ext cx="280636" cy="2107"/>
            </a:xfrm>
            <a:custGeom>
              <a:avLst/>
              <a:gdLst>
                <a:gd name="connsiteX0" fmla="*/ 0 w 280636"/>
                <a:gd name="connsiteY0" fmla="*/ 0 h 2107"/>
                <a:gd name="connsiteX1" fmla="*/ 280637 w 280636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36" h="2107">
                  <a:moveTo>
                    <a:pt x="0" y="0"/>
                  </a:moveTo>
                  <a:lnTo>
                    <a:pt x="280637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7A3E279F-B4AC-4EEF-81CB-FC07B7E7FB1C}"/>
                </a:ext>
              </a:extLst>
            </p:cNvPr>
            <p:cNvSpPr/>
            <p:nvPr/>
          </p:nvSpPr>
          <p:spPr>
            <a:xfrm>
              <a:off x="5695614" y="3186150"/>
              <a:ext cx="66034" cy="2107"/>
            </a:xfrm>
            <a:custGeom>
              <a:avLst/>
              <a:gdLst>
                <a:gd name="connsiteX0" fmla="*/ 66035 w 66034"/>
                <a:gd name="connsiteY0" fmla="*/ 0 h 2107"/>
                <a:gd name="connsiteX1" fmla="*/ 0 w 66034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034" h="2107">
                  <a:moveTo>
                    <a:pt x="66035" y="0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90" name="Freeform: Shape 1389">
            <a:extLst>
              <a:ext uri="{FF2B5EF4-FFF2-40B4-BE49-F238E27FC236}">
                <a16:creationId xmlns:a16="http://schemas.microsoft.com/office/drawing/2014/main" id="{08F8299A-E24C-4A98-9D91-8182CFE591C7}"/>
              </a:ext>
            </a:extLst>
          </p:cNvPr>
          <p:cNvSpPr/>
          <p:nvPr/>
        </p:nvSpPr>
        <p:spPr>
          <a:xfrm rot="18900000">
            <a:off x="7144677" y="2555956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91" name="Graphic 4">
            <a:extLst>
              <a:ext uri="{FF2B5EF4-FFF2-40B4-BE49-F238E27FC236}">
                <a16:creationId xmlns:a16="http://schemas.microsoft.com/office/drawing/2014/main" id="{072094AE-6972-43CD-89ED-6C420CB45662}"/>
              </a:ext>
            </a:extLst>
          </p:cNvPr>
          <p:cNvGrpSpPr/>
          <p:nvPr/>
        </p:nvGrpSpPr>
        <p:grpSpPr>
          <a:xfrm>
            <a:off x="7301453" y="2548338"/>
            <a:ext cx="347085" cy="430305"/>
            <a:chOff x="6473111" y="2707430"/>
            <a:chExt cx="412768" cy="511736"/>
          </a:xfrm>
          <a:noFill/>
        </p:grpSpPr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9D0D7116-D8BA-4B6E-8184-184A6F591796}"/>
                </a:ext>
              </a:extLst>
            </p:cNvPr>
            <p:cNvSpPr/>
            <p:nvPr/>
          </p:nvSpPr>
          <p:spPr>
            <a:xfrm>
              <a:off x="6473195" y="2707430"/>
              <a:ext cx="412684" cy="511736"/>
            </a:xfrm>
            <a:custGeom>
              <a:avLst/>
              <a:gdLst>
                <a:gd name="connsiteX0" fmla="*/ 412411 w 412684"/>
                <a:gd name="connsiteY0" fmla="*/ 305260 h 511736"/>
                <a:gd name="connsiteX1" fmla="*/ 412411 w 412684"/>
                <a:gd name="connsiteY1" fmla="*/ 32883 h 511736"/>
                <a:gd name="connsiteX2" fmla="*/ 379393 w 412684"/>
                <a:gd name="connsiteY2" fmla="*/ -134 h 511736"/>
                <a:gd name="connsiteX3" fmla="*/ 32743 w 412684"/>
                <a:gd name="connsiteY3" fmla="*/ -134 h 511736"/>
                <a:gd name="connsiteX4" fmla="*/ -211 w 412684"/>
                <a:gd name="connsiteY4" fmla="*/ 32883 h 511736"/>
                <a:gd name="connsiteX5" fmla="*/ -211 w 412684"/>
                <a:gd name="connsiteY5" fmla="*/ 478585 h 511736"/>
                <a:gd name="connsiteX6" fmla="*/ 32764 w 412684"/>
                <a:gd name="connsiteY6" fmla="*/ 511603 h 511736"/>
                <a:gd name="connsiteX7" fmla="*/ 32807 w 412684"/>
                <a:gd name="connsiteY7" fmla="*/ 511603 h 511736"/>
                <a:gd name="connsiteX8" fmla="*/ 379456 w 412684"/>
                <a:gd name="connsiteY8" fmla="*/ 511603 h 511736"/>
                <a:gd name="connsiteX9" fmla="*/ 412474 w 412684"/>
                <a:gd name="connsiteY9" fmla="*/ 478585 h 5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684" h="511736">
                  <a:moveTo>
                    <a:pt x="412411" y="305260"/>
                  </a:moveTo>
                  <a:lnTo>
                    <a:pt x="412411" y="32883"/>
                  </a:lnTo>
                  <a:cubicBezTo>
                    <a:pt x="412389" y="14653"/>
                    <a:pt x="397619" y="-123"/>
                    <a:pt x="379393" y="-134"/>
                  </a:cubicBezTo>
                  <a:lnTo>
                    <a:pt x="32743" y="-134"/>
                  </a:lnTo>
                  <a:cubicBezTo>
                    <a:pt x="14538" y="-98"/>
                    <a:pt x="-211" y="14672"/>
                    <a:pt x="-211" y="32883"/>
                  </a:cubicBezTo>
                  <a:lnTo>
                    <a:pt x="-211" y="478585"/>
                  </a:lnTo>
                  <a:cubicBezTo>
                    <a:pt x="-232" y="496809"/>
                    <a:pt x="14538" y="511592"/>
                    <a:pt x="32764" y="511603"/>
                  </a:cubicBezTo>
                  <a:cubicBezTo>
                    <a:pt x="32785" y="511603"/>
                    <a:pt x="32785" y="511603"/>
                    <a:pt x="32807" y="511603"/>
                  </a:cubicBezTo>
                  <a:lnTo>
                    <a:pt x="379456" y="511603"/>
                  </a:lnTo>
                  <a:cubicBezTo>
                    <a:pt x="397682" y="511603"/>
                    <a:pt x="412474" y="496820"/>
                    <a:pt x="412474" y="478585"/>
                  </a:cubicBez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FD14AD6F-5207-48C2-9648-01DF4E4ABAA0}"/>
                </a:ext>
              </a:extLst>
            </p:cNvPr>
            <p:cNvSpPr/>
            <p:nvPr/>
          </p:nvSpPr>
          <p:spPr>
            <a:xfrm>
              <a:off x="6473111" y="3136634"/>
              <a:ext cx="379688" cy="2107"/>
            </a:xfrm>
            <a:custGeom>
              <a:avLst/>
              <a:gdLst>
                <a:gd name="connsiteX0" fmla="*/ 0 w 379688"/>
                <a:gd name="connsiteY0" fmla="*/ 0 h 2107"/>
                <a:gd name="connsiteX1" fmla="*/ 379688 w 379688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688" h="2107">
                  <a:moveTo>
                    <a:pt x="0" y="0"/>
                  </a:moveTo>
                  <a:lnTo>
                    <a:pt x="379688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38B6CF38-DA13-4BCF-80C8-925FF691817D}"/>
                </a:ext>
              </a:extLst>
            </p:cNvPr>
            <p:cNvSpPr/>
            <p:nvPr/>
          </p:nvSpPr>
          <p:spPr>
            <a:xfrm>
              <a:off x="6646457" y="3177890"/>
              <a:ext cx="66013" cy="2107"/>
            </a:xfrm>
            <a:custGeom>
              <a:avLst/>
              <a:gdLst>
                <a:gd name="connsiteX0" fmla="*/ 66013 w 66013"/>
                <a:gd name="connsiteY0" fmla="*/ 0 h 2107"/>
                <a:gd name="connsiteX1" fmla="*/ 0 w 66013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013" h="2107">
                  <a:moveTo>
                    <a:pt x="66013" y="0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95" name="Freeform: Shape 1394">
            <a:extLst>
              <a:ext uri="{FF2B5EF4-FFF2-40B4-BE49-F238E27FC236}">
                <a16:creationId xmlns:a16="http://schemas.microsoft.com/office/drawing/2014/main" id="{F25C1CF7-7644-435F-B5E2-828914DF8C3A}"/>
              </a:ext>
            </a:extLst>
          </p:cNvPr>
          <p:cNvSpPr/>
          <p:nvPr/>
        </p:nvSpPr>
        <p:spPr>
          <a:xfrm rot="18900000">
            <a:off x="9487038" y="2555959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4 w 793848"/>
              <a:gd name="connsiteY1" fmla="*/ 484865 h 484998"/>
              <a:gd name="connsiteX2" fmla="*/ -210 w 793848"/>
              <a:gd name="connsiteY2" fmla="*/ 242365 h 484998"/>
              <a:gd name="connsiteX3" fmla="*/ 396714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5"/>
                  <a:pt x="396714" y="484865"/>
                </a:cubicBezTo>
                <a:cubicBezTo>
                  <a:pt x="177499" y="484865"/>
                  <a:pt x="-210" y="376294"/>
                  <a:pt x="-210" y="242365"/>
                </a:cubicBezTo>
                <a:cubicBezTo>
                  <a:pt x="-210" y="108437"/>
                  <a:pt x="177499" y="-134"/>
                  <a:pt x="396714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96" name="Graphic 4">
            <a:extLst>
              <a:ext uri="{FF2B5EF4-FFF2-40B4-BE49-F238E27FC236}">
                <a16:creationId xmlns:a16="http://schemas.microsoft.com/office/drawing/2014/main" id="{B88DADA5-23C7-4C1C-8C55-48B2BD75F155}"/>
              </a:ext>
            </a:extLst>
          </p:cNvPr>
          <p:cNvGrpSpPr/>
          <p:nvPr/>
        </p:nvGrpSpPr>
        <p:grpSpPr>
          <a:xfrm>
            <a:off x="9618145" y="2548338"/>
            <a:ext cx="430305" cy="430305"/>
            <a:chOff x="9228212" y="2707430"/>
            <a:chExt cx="511736" cy="511736"/>
          </a:xfrm>
          <a:noFill/>
        </p:grpSpPr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62D1AC94-0364-42E2-9046-C66CA255CF37}"/>
                </a:ext>
              </a:extLst>
            </p:cNvPr>
            <p:cNvSpPr/>
            <p:nvPr/>
          </p:nvSpPr>
          <p:spPr>
            <a:xfrm>
              <a:off x="9228233" y="2740448"/>
              <a:ext cx="412684" cy="313653"/>
            </a:xfrm>
            <a:custGeom>
              <a:avLst/>
              <a:gdLst>
                <a:gd name="connsiteX0" fmla="*/ 379456 w 412684"/>
                <a:gd name="connsiteY0" fmla="*/ -134 h 313653"/>
                <a:gd name="connsiteX1" fmla="*/ 395955 w 412684"/>
                <a:gd name="connsiteY1" fmla="*/ -134 h 313653"/>
                <a:gd name="connsiteX2" fmla="*/ 412474 w 412684"/>
                <a:gd name="connsiteY2" fmla="*/ 16385 h 313653"/>
                <a:gd name="connsiteX3" fmla="*/ 412474 w 412684"/>
                <a:gd name="connsiteY3" fmla="*/ 297001 h 313653"/>
                <a:gd name="connsiteX4" fmla="*/ 395955 w 412684"/>
                <a:gd name="connsiteY4" fmla="*/ 313520 h 313653"/>
                <a:gd name="connsiteX5" fmla="*/ 16287 w 412684"/>
                <a:gd name="connsiteY5" fmla="*/ 313520 h 313653"/>
                <a:gd name="connsiteX6" fmla="*/ -211 w 412684"/>
                <a:gd name="connsiteY6" fmla="*/ 297022 h 313653"/>
                <a:gd name="connsiteX7" fmla="*/ -211 w 412684"/>
                <a:gd name="connsiteY7" fmla="*/ 297001 h 313653"/>
                <a:gd name="connsiteX8" fmla="*/ -211 w 412684"/>
                <a:gd name="connsiteY8" fmla="*/ 16385 h 313653"/>
                <a:gd name="connsiteX9" fmla="*/ 16266 w 412684"/>
                <a:gd name="connsiteY9" fmla="*/ -134 h 313653"/>
                <a:gd name="connsiteX10" fmla="*/ 16287 w 412684"/>
                <a:gd name="connsiteY10" fmla="*/ -134 h 313653"/>
                <a:gd name="connsiteX11" fmla="*/ 379456 w 412684"/>
                <a:gd name="connsiteY11" fmla="*/ -134 h 31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2684" h="313653">
                  <a:moveTo>
                    <a:pt x="379456" y="-134"/>
                  </a:moveTo>
                  <a:lnTo>
                    <a:pt x="395955" y="-134"/>
                  </a:lnTo>
                  <a:cubicBezTo>
                    <a:pt x="405078" y="-134"/>
                    <a:pt x="412474" y="7262"/>
                    <a:pt x="412474" y="16385"/>
                  </a:cubicBezTo>
                  <a:lnTo>
                    <a:pt x="412474" y="297001"/>
                  </a:lnTo>
                  <a:cubicBezTo>
                    <a:pt x="412474" y="306124"/>
                    <a:pt x="405078" y="313520"/>
                    <a:pt x="395955" y="313520"/>
                  </a:cubicBezTo>
                  <a:lnTo>
                    <a:pt x="16287" y="313520"/>
                  </a:lnTo>
                  <a:cubicBezTo>
                    <a:pt x="7185" y="313520"/>
                    <a:pt x="-211" y="306133"/>
                    <a:pt x="-211" y="297022"/>
                  </a:cubicBezTo>
                  <a:cubicBezTo>
                    <a:pt x="-211" y="297016"/>
                    <a:pt x="-211" y="297007"/>
                    <a:pt x="-211" y="297001"/>
                  </a:cubicBezTo>
                  <a:lnTo>
                    <a:pt x="-211" y="16385"/>
                  </a:lnTo>
                  <a:cubicBezTo>
                    <a:pt x="-232" y="7274"/>
                    <a:pt x="7164" y="-121"/>
                    <a:pt x="16266" y="-134"/>
                  </a:cubicBezTo>
                  <a:cubicBezTo>
                    <a:pt x="16266" y="-134"/>
                    <a:pt x="16287" y="-134"/>
                    <a:pt x="16287" y="-134"/>
                  </a:cubicBezTo>
                  <a:lnTo>
                    <a:pt x="379456" y="-134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D4A4C8B7-87DB-4892-B5E5-D5AFCB65653D}"/>
                </a:ext>
              </a:extLst>
            </p:cNvPr>
            <p:cNvSpPr/>
            <p:nvPr/>
          </p:nvSpPr>
          <p:spPr>
            <a:xfrm>
              <a:off x="9393299" y="3054081"/>
              <a:ext cx="82532" cy="66034"/>
            </a:xfrm>
            <a:custGeom>
              <a:avLst/>
              <a:gdLst>
                <a:gd name="connsiteX0" fmla="*/ 0 w 82532"/>
                <a:gd name="connsiteY0" fmla="*/ 0 h 66034"/>
                <a:gd name="connsiteX1" fmla="*/ 82533 w 82532"/>
                <a:gd name="connsiteY1" fmla="*/ 0 h 66034"/>
                <a:gd name="connsiteX2" fmla="*/ 82533 w 82532"/>
                <a:gd name="connsiteY2" fmla="*/ 66035 h 66034"/>
                <a:gd name="connsiteX3" fmla="*/ 0 w 82532"/>
                <a:gd name="connsiteY3" fmla="*/ 66035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32" h="66034">
                  <a:moveTo>
                    <a:pt x="0" y="0"/>
                  </a:moveTo>
                  <a:lnTo>
                    <a:pt x="82533" y="0"/>
                  </a:lnTo>
                  <a:lnTo>
                    <a:pt x="82533" y="66035"/>
                  </a:lnTo>
                  <a:lnTo>
                    <a:pt x="0" y="66035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82DC8A77-1D9F-4509-985F-A3B90FA92CCE}"/>
                </a:ext>
              </a:extLst>
            </p:cNvPr>
            <p:cNvSpPr/>
            <p:nvPr/>
          </p:nvSpPr>
          <p:spPr>
            <a:xfrm>
              <a:off x="9368541" y="3120115"/>
              <a:ext cx="132048" cy="2107"/>
            </a:xfrm>
            <a:custGeom>
              <a:avLst/>
              <a:gdLst>
                <a:gd name="connsiteX0" fmla="*/ 0 w 132048"/>
                <a:gd name="connsiteY0" fmla="*/ 0 h 2107"/>
                <a:gd name="connsiteX1" fmla="*/ 132048 w 132048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048" h="2107">
                  <a:moveTo>
                    <a:pt x="0" y="0"/>
                  </a:moveTo>
                  <a:lnTo>
                    <a:pt x="132048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C50FAC86-159A-4C2A-ADE0-5590D4DBE314}"/>
                </a:ext>
              </a:extLst>
            </p:cNvPr>
            <p:cNvSpPr/>
            <p:nvPr/>
          </p:nvSpPr>
          <p:spPr>
            <a:xfrm>
              <a:off x="9558364" y="2707430"/>
              <a:ext cx="181584" cy="412684"/>
            </a:xfrm>
            <a:custGeom>
              <a:avLst/>
              <a:gdLst>
                <a:gd name="connsiteX0" fmla="*/ 0 w 181584"/>
                <a:gd name="connsiteY0" fmla="*/ 0 h 412684"/>
                <a:gd name="connsiteX1" fmla="*/ 181585 w 181584"/>
                <a:gd name="connsiteY1" fmla="*/ 0 h 412684"/>
                <a:gd name="connsiteX2" fmla="*/ 181585 w 181584"/>
                <a:gd name="connsiteY2" fmla="*/ 412685 h 412684"/>
                <a:gd name="connsiteX3" fmla="*/ 0 w 181584"/>
                <a:gd name="connsiteY3" fmla="*/ 412685 h 412684"/>
                <a:gd name="connsiteX4" fmla="*/ 0 w 181584"/>
                <a:gd name="connsiteY4" fmla="*/ 379667 h 41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584" h="412684">
                  <a:moveTo>
                    <a:pt x="0" y="0"/>
                  </a:moveTo>
                  <a:lnTo>
                    <a:pt x="181585" y="0"/>
                  </a:lnTo>
                  <a:lnTo>
                    <a:pt x="181585" y="412685"/>
                  </a:lnTo>
                  <a:lnTo>
                    <a:pt x="0" y="412685"/>
                  </a:lnTo>
                  <a:lnTo>
                    <a:pt x="0" y="379667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311AD73B-A855-4F24-A4A3-FBFB3A4C970D}"/>
                </a:ext>
              </a:extLst>
            </p:cNvPr>
            <p:cNvSpPr/>
            <p:nvPr/>
          </p:nvSpPr>
          <p:spPr>
            <a:xfrm>
              <a:off x="9706932" y="2756946"/>
              <a:ext cx="33017" cy="2107"/>
            </a:xfrm>
            <a:custGeom>
              <a:avLst/>
              <a:gdLst>
                <a:gd name="connsiteX0" fmla="*/ 33017 w 33017"/>
                <a:gd name="connsiteY0" fmla="*/ 0 h 2107"/>
                <a:gd name="connsiteX1" fmla="*/ 0 w 33017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7" h="2107">
                  <a:moveTo>
                    <a:pt x="33017" y="0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F8BE6B1A-682E-4814-8679-E94BB0976715}"/>
                </a:ext>
              </a:extLst>
            </p:cNvPr>
            <p:cNvSpPr/>
            <p:nvPr/>
          </p:nvSpPr>
          <p:spPr>
            <a:xfrm>
              <a:off x="9706932" y="2789963"/>
              <a:ext cx="33017" cy="2107"/>
            </a:xfrm>
            <a:custGeom>
              <a:avLst/>
              <a:gdLst>
                <a:gd name="connsiteX0" fmla="*/ 33017 w 33017"/>
                <a:gd name="connsiteY0" fmla="*/ 0 h 2107"/>
                <a:gd name="connsiteX1" fmla="*/ 0 w 33017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7" h="2107">
                  <a:moveTo>
                    <a:pt x="33017" y="0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42BCC148-19D5-41C2-92C3-63C65AB61EF8}"/>
                </a:ext>
              </a:extLst>
            </p:cNvPr>
            <p:cNvSpPr/>
            <p:nvPr/>
          </p:nvSpPr>
          <p:spPr>
            <a:xfrm>
              <a:off x="9706932" y="2822980"/>
              <a:ext cx="33017" cy="2107"/>
            </a:xfrm>
            <a:custGeom>
              <a:avLst/>
              <a:gdLst>
                <a:gd name="connsiteX0" fmla="*/ 33017 w 33017"/>
                <a:gd name="connsiteY0" fmla="*/ 0 h 2107"/>
                <a:gd name="connsiteX1" fmla="*/ 0 w 33017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7" h="2107">
                  <a:moveTo>
                    <a:pt x="33017" y="0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2BBAB25F-6770-436C-8961-F15CCEC0FA1F}"/>
                </a:ext>
              </a:extLst>
            </p:cNvPr>
            <p:cNvSpPr/>
            <p:nvPr/>
          </p:nvSpPr>
          <p:spPr>
            <a:xfrm>
              <a:off x="9228212" y="3153132"/>
              <a:ext cx="412705" cy="66034"/>
            </a:xfrm>
            <a:custGeom>
              <a:avLst/>
              <a:gdLst>
                <a:gd name="connsiteX0" fmla="*/ 41277 w 412705"/>
                <a:gd name="connsiteY0" fmla="*/ 0 h 66034"/>
                <a:gd name="connsiteX1" fmla="*/ 0 w 412705"/>
                <a:gd name="connsiteY1" fmla="*/ 66035 h 66034"/>
                <a:gd name="connsiteX2" fmla="*/ 412706 w 412705"/>
                <a:gd name="connsiteY2" fmla="*/ 66035 h 66034"/>
                <a:gd name="connsiteX3" fmla="*/ 371429 w 412705"/>
                <a:gd name="connsiteY3" fmla="*/ 0 h 66034"/>
                <a:gd name="connsiteX4" fmla="*/ 41277 w 412705"/>
                <a:gd name="connsiteY4" fmla="*/ 0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05" h="66034">
                  <a:moveTo>
                    <a:pt x="41277" y="0"/>
                  </a:moveTo>
                  <a:lnTo>
                    <a:pt x="0" y="66035"/>
                  </a:lnTo>
                  <a:lnTo>
                    <a:pt x="412706" y="66035"/>
                  </a:lnTo>
                  <a:lnTo>
                    <a:pt x="371429" y="0"/>
                  </a:lnTo>
                  <a:lnTo>
                    <a:pt x="41277" y="0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05" name="Freeform: Shape 1404">
            <a:extLst>
              <a:ext uri="{FF2B5EF4-FFF2-40B4-BE49-F238E27FC236}">
                <a16:creationId xmlns:a16="http://schemas.microsoft.com/office/drawing/2014/main" id="{769190A2-4866-44C2-A6E0-EA815DAE55E4}"/>
              </a:ext>
            </a:extLst>
          </p:cNvPr>
          <p:cNvSpPr/>
          <p:nvPr/>
        </p:nvSpPr>
        <p:spPr>
          <a:xfrm rot="18900000">
            <a:off x="10261587" y="2555948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0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5"/>
                  <a:pt x="396713" y="484865"/>
                </a:cubicBezTo>
                <a:cubicBezTo>
                  <a:pt x="177499" y="484865"/>
                  <a:pt x="-210" y="376294"/>
                  <a:pt x="-210" y="242365"/>
                </a:cubicBezTo>
                <a:cubicBezTo>
                  <a:pt x="-210" y="108437"/>
                  <a:pt x="177499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06" name="Graphic 4">
            <a:extLst>
              <a:ext uri="{FF2B5EF4-FFF2-40B4-BE49-F238E27FC236}">
                <a16:creationId xmlns:a16="http://schemas.microsoft.com/office/drawing/2014/main" id="{98EF3C10-8401-4A17-A1C4-716869B836D3}"/>
              </a:ext>
            </a:extLst>
          </p:cNvPr>
          <p:cNvGrpSpPr/>
          <p:nvPr/>
        </p:nvGrpSpPr>
        <p:grpSpPr>
          <a:xfrm>
            <a:off x="10446829" y="2548338"/>
            <a:ext cx="277598" cy="430305"/>
            <a:chOff x="10213717" y="2707430"/>
            <a:chExt cx="330130" cy="511736"/>
          </a:xfrm>
          <a:noFill/>
        </p:grpSpPr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5E485527-C796-4E80-A3F9-62A6A08CEB97}"/>
                </a:ext>
              </a:extLst>
            </p:cNvPr>
            <p:cNvSpPr/>
            <p:nvPr/>
          </p:nvSpPr>
          <p:spPr>
            <a:xfrm>
              <a:off x="10239043" y="2707430"/>
              <a:ext cx="279667" cy="102275"/>
            </a:xfrm>
            <a:custGeom>
              <a:avLst/>
              <a:gdLst>
                <a:gd name="connsiteX0" fmla="*/ 279456 w 279667"/>
                <a:gd name="connsiteY0" fmla="*/ 102142 h 102275"/>
                <a:gd name="connsiteX1" fmla="*/ 246924 w 279667"/>
                <a:gd name="connsiteY1" fmla="*/ 14257 h 102275"/>
                <a:gd name="connsiteX2" fmla="*/ 230552 w 279667"/>
                <a:gd name="connsiteY2" fmla="*/ -134 h 102275"/>
                <a:gd name="connsiteX3" fmla="*/ 48693 w 279667"/>
                <a:gd name="connsiteY3" fmla="*/ -134 h 102275"/>
                <a:gd name="connsiteX4" fmla="*/ 32322 w 279667"/>
                <a:gd name="connsiteY4" fmla="*/ 14257 h 102275"/>
                <a:gd name="connsiteX5" fmla="*/ -211 w 279667"/>
                <a:gd name="connsiteY5" fmla="*/ 102142 h 10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667" h="102275">
                  <a:moveTo>
                    <a:pt x="279456" y="102142"/>
                  </a:moveTo>
                  <a:cubicBezTo>
                    <a:pt x="246924" y="65901"/>
                    <a:pt x="249431" y="35349"/>
                    <a:pt x="246924" y="14257"/>
                  </a:cubicBezTo>
                  <a:cubicBezTo>
                    <a:pt x="245891" y="6010"/>
                    <a:pt x="238854" y="-165"/>
                    <a:pt x="230552" y="-134"/>
                  </a:cubicBezTo>
                  <a:lnTo>
                    <a:pt x="48693" y="-134"/>
                  </a:lnTo>
                  <a:cubicBezTo>
                    <a:pt x="40392" y="-165"/>
                    <a:pt x="33354" y="6010"/>
                    <a:pt x="32322" y="14257"/>
                  </a:cubicBezTo>
                  <a:cubicBezTo>
                    <a:pt x="29836" y="35328"/>
                    <a:pt x="32322" y="65901"/>
                    <a:pt x="-211" y="102142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0BE46D1C-6796-4474-8C9C-7DB2017C9810}"/>
                </a:ext>
              </a:extLst>
            </p:cNvPr>
            <p:cNvSpPr/>
            <p:nvPr/>
          </p:nvSpPr>
          <p:spPr>
            <a:xfrm>
              <a:off x="10239043" y="3116891"/>
              <a:ext cx="279667" cy="102275"/>
            </a:xfrm>
            <a:custGeom>
              <a:avLst/>
              <a:gdLst>
                <a:gd name="connsiteX0" fmla="*/ 279456 w 279667"/>
                <a:gd name="connsiteY0" fmla="*/ -134 h 102275"/>
                <a:gd name="connsiteX1" fmla="*/ 246924 w 279667"/>
                <a:gd name="connsiteY1" fmla="*/ 87751 h 102275"/>
                <a:gd name="connsiteX2" fmla="*/ 230552 w 279667"/>
                <a:gd name="connsiteY2" fmla="*/ 102142 h 102275"/>
                <a:gd name="connsiteX3" fmla="*/ 48693 w 279667"/>
                <a:gd name="connsiteY3" fmla="*/ 102142 h 102275"/>
                <a:gd name="connsiteX4" fmla="*/ 32322 w 279667"/>
                <a:gd name="connsiteY4" fmla="*/ 87751 h 102275"/>
                <a:gd name="connsiteX5" fmla="*/ -211 w 279667"/>
                <a:gd name="connsiteY5" fmla="*/ -134 h 10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667" h="102275">
                  <a:moveTo>
                    <a:pt x="279456" y="-134"/>
                  </a:moveTo>
                  <a:cubicBezTo>
                    <a:pt x="246924" y="36107"/>
                    <a:pt x="249431" y="66659"/>
                    <a:pt x="246924" y="87751"/>
                  </a:cubicBezTo>
                  <a:cubicBezTo>
                    <a:pt x="245891" y="95998"/>
                    <a:pt x="238854" y="102173"/>
                    <a:pt x="230552" y="102142"/>
                  </a:cubicBezTo>
                  <a:lnTo>
                    <a:pt x="48693" y="102142"/>
                  </a:lnTo>
                  <a:cubicBezTo>
                    <a:pt x="40392" y="102173"/>
                    <a:pt x="33354" y="95998"/>
                    <a:pt x="32322" y="87751"/>
                  </a:cubicBezTo>
                  <a:cubicBezTo>
                    <a:pt x="29836" y="66680"/>
                    <a:pt x="32322" y="36107"/>
                    <a:pt x="-211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4B4B34CC-91DD-44C7-8B22-B498C0FA883F}"/>
                </a:ext>
              </a:extLst>
            </p:cNvPr>
            <p:cNvSpPr/>
            <p:nvPr/>
          </p:nvSpPr>
          <p:spPr>
            <a:xfrm>
              <a:off x="10337505" y="2781725"/>
              <a:ext cx="206342" cy="363169"/>
            </a:xfrm>
            <a:custGeom>
              <a:avLst/>
              <a:gdLst>
                <a:gd name="connsiteX0" fmla="*/ -211 w 206342"/>
                <a:gd name="connsiteY0" fmla="*/ 363035 h 363169"/>
                <a:gd name="connsiteX1" fmla="*/ 115339 w 206342"/>
                <a:gd name="connsiteY1" fmla="*/ 363035 h 363169"/>
                <a:gd name="connsiteX2" fmla="*/ 206131 w 206342"/>
                <a:gd name="connsiteY2" fmla="*/ 272243 h 363169"/>
                <a:gd name="connsiteX3" fmla="*/ 206131 w 206342"/>
                <a:gd name="connsiteY3" fmla="*/ 90658 h 363169"/>
                <a:gd name="connsiteX4" fmla="*/ 115339 w 206342"/>
                <a:gd name="connsiteY4" fmla="*/ -134 h 36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42" h="363169">
                  <a:moveTo>
                    <a:pt x="-211" y="363035"/>
                  </a:moveTo>
                  <a:lnTo>
                    <a:pt x="115339" y="363035"/>
                  </a:lnTo>
                  <a:cubicBezTo>
                    <a:pt x="165487" y="363035"/>
                    <a:pt x="206131" y="322386"/>
                    <a:pt x="206131" y="272243"/>
                  </a:cubicBezTo>
                  <a:lnTo>
                    <a:pt x="206131" y="90658"/>
                  </a:lnTo>
                  <a:cubicBezTo>
                    <a:pt x="206131" y="40515"/>
                    <a:pt x="165487" y="-134"/>
                    <a:pt x="115339" y="-13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81B311F8-C9FF-4E80-9C44-82E8D08C1A23}"/>
                </a:ext>
              </a:extLst>
            </p:cNvPr>
            <p:cNvSpPr/>
            <p:nvPr/>
          </p:nvSpPr>
          <p:spPr>
            <a:xfrm>
              <a:off x="10213717" y="2781725"/>
              <a:ext cx="206342" cy="363169"/>
            </a:xfrm>
            <a:custGeom>
              <a:avLst/>
              <a:gdLst>
                <a:gd name="connsiteX0" fmla="*/ 206131 w 206342"/>
                <a:gd name="connsiteY0" fmla="*/ -134 h 363169"/>
                <a:gd name="connsiteX1" fmla="*/ 90582 w 206342"/>
                <a:gd name="connsiteY1" fmla="*/ -134 h 363169"/>
                <a:gd name="connsiteX2" fmla="*/ -211 w 206342"/>
                <a:gd name="connsiteY2" fmla="*/ 90658 h 363169"/>
                <a:gd name="connsiteX3" fmla="*/ -211 w 206342"/>
                <a:gd name="connsiteY3" fmla="*/ 272243 h 363169"/>
                <a:gd name="connsiteX4" fmla="*/ 90582 w 206342"/>
                <a:gd name="connsiteY4" fmla="*/ 363035 h 36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42" h="363169">
                  <a:moveTo>
                    <a:pt x="206131" y="-134"/>
                  </a:moveTo>
                  <a:lnTo>
                    <a:pt x="90582" y="-134"/>
                  </a:lnTo>
                  <a:cubicBezTo>
                    <a:pt x="40434" y="-134"/>
                    <a:pt x="-211" y="40515"/>
                    <a:pt x="-211" y="90658"/>
                  </a:cubicBezTo>
                  <a:lnTo>
                    <a:pt x="-211" y="272243"/>
                  </a:lnTo>
                  <a:cubicBezTo>
                    <a:pt x="-190" y="322382"/>
                    <a:pt x="40434" y="363025"/>
                    <a:pt x="90582" y="363035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11" name="Freeform: Shape 1410">
            <a:extLst>
              <a:ext uri="{FF2B5EF4-FFF2-40B4-BE49-F238E27FC236}">
                <a16:creationId xmlns:a16="http://schemas.microsoft.com/office/drawing/2014/main" id="{5FE03A14-C9CD-43B2-9FF2-6448D6F9F41E}"/>
              </a:ext>
            </a:extLst>
          </p:cNvPr>
          <p:cNvSpPr/>
          <p:nvPr/>
        </p:nvSpPr>
        <p:spPr>
          <a:xfrm rot="18900000">
            <a:off x="7975426" y="2555946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9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12" name="Graphic 4">
            <a:extLst>
              <a:ext uri="{FF2B5EF4-FFF2-40B4-BE49-F238E27FC236}">
                <a16:creationId xmlns:a16="http://schemas.microsoft.com/office/drawing/2014/main" id="{872A43EC-F113-4586-B5C4-A1AA367F4908}"/>
              </a:ext>
            </a:extLst>
          </p:cNvPr>
          <p:cNvGrpSpPr/>
          <p:nvPr/>
        </p:nvGrpSpPr>
        <p:grpSpPr>
          <a:xfrm>
            <a:off x="8069065" y="2603865"/>
            <a:ext cx="430305" cy="319287"/>
            <a:chOff x="7385986" y="2773465"/>
            <a:chExt cx="511736" cy="379709"/>
          </a:xfrm>
          <a:noFill/>
        </p:grpSpPr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98AA9BD-6201-4FC1-B579-13F82ED3DAAB}"/>
                </a:ext>
              </a:extLst>
            </p:cNvPr>
            <p:cNvSpPr/>
            <p:nvPr/>
          </p:nvSpPr>
          <p:spPr>
            <a:xfrm>
              <a:off x="7385986" y="2773465"/>
              <a:ext cx="412684" cy="313653"/>
            </a:xfrm>
            <a:custGeom>
              <a:avLst/>
              <a:gdLst>
                <a:gd name="connsiteX0" fmla="*/ 206132 w 412684"/>
                <a:gd name="connsiteY0" fmla="*/ 313520 h 313653"/>
                <a:gd name="connsiteX1" fmla="*/ 16309 w 412684"/>
                <a:gd name="connsiteY1" fmla="*/ 313520 h 313653"/>
                <a:gd name="connsiteX2" fmla="*/ -211 w 412684"/>
                <a:gd name="connsiteY2" fmla="*/ 297001 h 313653"/>
                <a:gd name="connsiteX3" fmla="*/ -211 w 412684"/>
                <a:gd name="connsiteY3" fmla="*/ 16385 h 313653"/>
                <a:gd name="connsiteX4" fmla="*/ 16266 w 412684"/>
                <a:gd name="connsiteY4" fmla="*/ -134 h 313653"/>
                <a:gd name="connsiteX5" fmla="*/ 16309 w 412684"/>
                <a:gd name="connsiteY5" fmla="*/ -134 h 313653"/>
                <a:gd name="connsiteX6" fmla="*/ 395976 w 412684"/>
                <a:gd name="connsiteY6" fmla="*/ -134 h 313653"/>
                <a:gd name="connsiteX7" fmla="*/ 412474 w 412684"/>
                <a:gd name="connsiteY7" fmla="*/ 16322 h 313653"/>
                <a:gd name="connsiteX8" fmla="*/ 412474 w 412684"/>
                <a:gd name="connsiteY8" fmla="*/ 16385 h 313653"/>
                <a:gd name="connsiteX9" fmla="*/ 412474 w 412684"/>
                <a:gd name="connsiteY9" fmla="*/ 49382 h 31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684" h="313653">
                  <a:moveTo>
                    <a:pt x="206132" y="313520"/>
                  </a:moveTo>
                  <a:lnTo>
                    <a:pt x="16309" y="313520"/>
                  </a:lnTo>
                  <a:cubicBezTo>
                    <a:pt x="7185" y="313520"/>
                    <a:pt x="-211" y="306124"/>
                    <a:pt x="-211" y="297001"/>
                  </a:cubicBezTo>
                  <a:lnTo>
                    <a:pt x="-211" y="16385"/>
                  </a:lnTo>
                  <a:cubicBezTo>
                    <a:pt x="-232" y="7274"/>
                    <a:pt x="7164" y="-121"/>
                    <a:pt x="16266" y="-134"/>
                  </a:cubicBezTo>
                  <a:cubicBezTo>
                    <a:pt x="16287" y="-134"/>
                    <a:pt x="16287" y="-134"/>
                    <a:pt x="16309" y="-134"/>
                  </a:cubicBezTo>
                  <a:lnTo>
                    <a:pt x="395976" y="-134"/>
                  </a:lnTo>
                  <a:cubicBezTo>
                    <a:pt x="405078" y="-147"/>
                    <a:pt x="412453" y="7222"/>
                    <a:pt x="412474" y="16322"/>
                  </a:cubicBezTo>
                  <a:cubicBezTo>
                    <a:pt x="412474" y="16343"/>
                    <a:pt x="412474" y="16364"/>
                    <a:pt x="412474" y="16385"/>
                  </a:cubicBezTo>
                  <a:lnTo>
                    <a:pt x="412474" y="49382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D015F06A-2953-4A45-ADA8-DF89ADAD16DB}"/>
                </a:ext>
              </a:extLst>
            </p:cNvPr>
            <p:cNvSpPr/>
            <p:nvPr/>
          </p:nvSpPr>
          <p:spPr>
            <a:xfrm>
              <a:off x="7551051" y="3087098"/>
              <a:ext cx="2107" cy="66034"/>
            </a:xfrm>
            <a:custGeom>
              <a:avLst/>
              <a:gdLst>
                <a:gd name="connsiteX0" fmla="*/ 0 w 2107"/>
                <a:gd name="connsiteY0" fmla="*/ 66035 h 66034"/>
                <a:gd name="connsiteX1" fmla="*/ 0 w 2107"/>
                <a:gd name="connsiteY1" fmla="*/ 0 h 6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" h="66034">
                  <a:moveTo>
                    <a:pt x="0" y="66035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9C90CDE4-C9C3-4157-B30E-4BCB6982416C}"/>
                </a:ext>
              </a:extLst>
            </p:cNvPr>
            <p:cNvSpPr/>
            <p:nvPr/>
          </p:nvSpPr>
          <p:spPr>
            <a:xfrm>
              <a:off x="7526294" y="3153132"/>
              <a:ext cx="66034" cy="2107"/>
            </a:xfrm>
            <a:custGeom>
              <a:avLst/>
              <a:gdLst>
                <a:gd name="connsiteX0" fmla="*/ 0 w 66034"/>
                <a:gd name="connsiteY0" fmla="*/ 0 h 2107"/>
                <a:gd name="connsiteX1" fmla="*/ 66035 w 66034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034" h="2107">
                  <a:moveTo>
                    <a:pt x="0" y="0"/>
                  </a:moveTo>
                  <a:lnTo>
                    <a:pt x="66035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4858AED1-8E6A-44D6-92A0-AAD381B60B16}"/>
                </a:ext>
              </a:extLst>
            </p:cNvPr>
            <p:cNvSpPr/>
            <p:nvPr/>
          </p:nvSpPr>
          <p:spPr>
            <a:xfrm>
              <a:off x="7625346" y="2913773"/>
              <a:ext cx="156826" cy="239359"/>
            </a:xfrm>
            <a:custGeom>
              <a:avLst/>
              <a:gdLst>
                <a:gd name="connsiteX0" fmla="*/ 156616 w 156826"/>
                <a:gd name="connsiteY0" fmla="*/ 181451 h 239359"/>
                <a:gd name="connsiteX1" fmla="*/ 156616 w 156826"/>
                <a:gd name="connsiteY1" fmla="*/ 230987 h 239359"/>
                <a:gd name="connsiteX2" fmla="*/ 148377 w 156826"/>
                <a:gd name="connsiteY2" fmla="*/ 239226 h 239359"/>
                <a:gd name="connsiteX3" fmla="*/ 148356 w 156826"/>
                <a:gd name="connsiteY3" fmla="*/ 239226 h 239359"/>
                <a:gd name="connsiteX4" fmla="*/ 8049 w 156826"/>
                <a:gd name="connsiteY4" fmla="*/ 239226 h 239359"/>
                <a:gd name="connsiteX5" fmla="*/ -211 w 156826"/>
                <a:gd name="connsiteY5" fmla="*/ 231008 h 239359"/>
                <a:gd name="connsiteX6" fmla="*/ -211 w 156826"/>
                <a:gd name="connsiteY6" fmla="*/ 230987 h 239359"/>
                <a:gd name="connsiteX7" fmla="*/ -211 w 156826"/>
                <a:gd name="connsiteY7" fmla="*/ 8126 h 239359"/>
                <a:gd name="connsiteX8" fmla="*/ 8049 w 156826"/>
                <a:gd name="connsiteY8" fmla="*/ -134 h 239359"/>
                <a:gd name="connsiteX9" fmla="*/ 148356 w 156826"/>
                <a:gd name="connsiteY9" fmla="*/ -134 h 239359"/>
                <a:gd name="connsiteX10" fmla="*/ 156616 w 156826"/>
                <a:gd name="connsiteY10" fmla="*/ 8126 h 239359"/>
                <a:gd name="connsiteX11" fmla="*/ 156616 w 156826"/>
                <a:gd name="connsiteY11" fmla="*/ 181451 h 2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6826" h="239359">
                  <a:moveTo>
                    <a:pt x="156616" y="181451"/>
                  </a:moveTo>
                  <a:lnTo>
                    <a:pt x="156616" y="230987"/>
                  </a:lnTo>
                  <a:cubicBezTo>
                    <a:pt x="156616" y="235536"/>
                    <a:pt x="152929" y="239226"/>
                    <a:pt x="148377" y="239226"/>
                  </a:cubicBezTo>
                  <a:cubicBezTo>
                    <a:pt x="148377" y="239226"/>
                    <a:pt x="148356" y="239226"/>
                    <a:pt x="148356" y="239226"/>
                  </a:cubicBezTo>
                  <a:lnTo>
                    <a:pt x="8049" y="239226"/>
                  </a:lnTo>
                  <a:cubicBezTo>
                    <a:pt x="3497" y="239238"/>
                    <a:pt x="-190" y="235557"/>
                    <a:pt x="-211" y="231008"/>
                  </a:cubicBezTo>
                  <a:cubicBezTo>
                    <a:pt x="-211" y="231002"/>
                    <a:pt x="-211" y="230994"/>
                    <a:pt x="-211" y="230987"/>
                  </a:cubicBezTo>
                  <a:lnTo>
                    <a:pt x="-211" y="8126"/>
                  </a:lnTo>
                  <a:cubicBezTo>
                    <a:pt x="-211" y="3564"/>
                    <a:pt x="3497" y="-134"/>
                    <a:pt x="8049" y="-134"/>
                  </a:cubicBezTo>
                  <a:lnTo>
                    <a:pt x="148356" y="-134"/>
                  </a:lnTo>
                  <a:cubicBezTo>
                    <a:pt x="152908" y="-134"/>
                    <a:pt x="156616" y="3564"/>
                    <a:pt x="156616" y="8126"/>
                  </a:cubicBezTo>
                  <a:lnTo>
                    <a:pt x="156616" y="181451"/>
                  </a:lnTo>
                  <a:close/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5CCAF6FE-1FD4-4954-A289-C17D8C1E252F}"/>
                </a:ext>
              </a:extLst>
            </p:cNvPr>
            <p:cNvSpPr/>
            <p:nvPr/>
          </p:nvSpPr>
          <p:spPr>
            <a:xfrm>
              <a:off x="7625345" y="3120115"/>
              <a:ext cx="123809" cy="2107"/>
            </a:xfrm>
            <a:custGeom>
              <a:avLst/>
              <a:gdLst>
                <a:gd name="connsiteX0" fmla="*/ 0 w 123809"/>
                <a:gd name="connsiteY0" fmla="*/ 0 h 2107"/>
                <a:gd name="connsiteX1" fmla="*/ 123810 w 123809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09" h="2107">
                  <a:moveTo>
                    <a:pt x="0" y="0"/>
                  </a:moveTo>
                  <a:lnTo>
                    <a:pt x="12381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FA691A8B-EB55-42AE-8CC2-D99FD28C5FF2}"/>
                </a:ext>
              </a:extLst>
            </p:cNvPr>
            <p:cNvSpPr/>
            <p:nvPr/>
          </p:nvSpPr>
          <p:spPr>
            <a:xfrm>
              <a:off x="7691380" y="2855998"/>
              <a:ext cx="206342" cy="297176"/>
            </a:xfrm>
            <a:custGeom>
              <a:avLst/>
              <a:gdLst>
                <a:gd name="connsiteX0" fmla="*/ -211 w 206342"/>
                <a:gd name="connsiteY0" fmla="*/ 24624 h 297176"/>
                <a:gd name="connsiteX1" fmla="*/ -211 w 206342"/>
                <a:gd name="connsiteY1" fmla="*/ 9453 h 297176"/>
                <a:gd name="connsiteX2" fmla="*/ 9376 w 206342"/>
                <a:gd name="connsiteY2" fmla="*/ -134 h 297176"/>
                <a:gd name="connsiteX3" fmla="*/ 196544 w 206342"/>
                <a:gd name="connsiteY3" fmla="*/ -134 h 297176"/>
                <a:gd name="connsiteX4" fmla="*/ 206131 w 206342"/>
                <a:gd name="connsiteY4" fmla="*/ 9453 h 297176"/>
                <a:gd name="connsiteX5" fmla="*/ 206131 w 206342"/>
                <a:gd name="connsiteY5" fmla="*/ 287456 h 297176"/>
                <a:gd name="connsiteX6" fmla="*/ 196544 w 206342"/>
                <a:gd name="connsiteY6" fmla="*/ 297043 h 297176"/>
                <a:gd name="connsiteX7" fmla="*/ 123599 w 206342"/>
                <a:gd name="connsiteY7" fmla="*/ 297043 h 29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42" h="297176">
                  <a:moveTo>
                    <a:pt x="-211" y="24624"/>
                  </a:moveTo>
                  <a:lnTo>
                    <a:pt x="-211" y="9453"/>
                  </a:lnTo>
                  <a:cubicBezTo>
                    <a:pt x="-211" y="4158"/>
                    <a:pt x="4087" y="-134"/>
                    <a:pt x="9376" y="-134"/>
                  </a:cubicBezTo>
                  <a:lnTo>
                    <a:pt x="196544" y="-134"/>
                  </a:lnTo>
                  <a:cubicBezTo>
                    <a:pt x="201833" y="-134"/>
                    <a:pt x="206131" y="4158"/>
                    <a:pt x="206131" y="9453"/>
                  </a:cubicBezTo>
                  <a:lnTo>
                    <a:pt x="206131" y="287456"/>
                  </a:lnTo>
                  <a:cubicBezTo>
                    <a:pt x="206131" y="292751"/>
                    <a:pt x="201833" y="297043"/>
                    <a:pt x="196544" y="297043"/>
                  </a:cubicBezTo>
                  <a:lnTo>
                    <a:pt x="123599" y="297043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19" name="Freeform: Shape 1418">
            <a:extLst>
              <a:ext uri="{FF2B5EF4-FFF2-40B4-BE49-F238E27FC236}">
                <a16:creationId xmlns:a16="http://schemas.microsoft.com/office/drawing/2014/main" id="{5D045034-E3B0-480C-A5A9-DA264C534A9E}"/>
              </a:ext>
            </a:extLst>
          </p:cNvPr>
          <p:cNvSpPr/>
          <p:nvPr/>
        </p:nvSpPr>
        <p:spPr>
          <a:xfrm rot="18900000">
            <a:off x="8787458" y="2555944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5"/>
                  <a:pt x="396713" y="484865"/>
                </a:cubicBezTo>
                <a:cubicBezTo>
                  <a:pt x="177498" y="484865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20" name="Graphic 4">
            <a:extLst>
              <a:ext uri="{FF2B5EF4-FFF2-40B4-BE49-F238E27FC236}">
                <a16:creationId xmlns:a16="http://schemas.microsoft.com/office/drawing/2014/main" id="{C26B562B-AA49-4890-8662-6C0E8861A49E}"/>
              </a:ext>
            </a:extLst>
          </p:cNvPr>
          <p:cNvGrpSpPr/>
          <p:nvPr/>
        </p:nvGrpSpPr>
        <p:grpSpPr>
          <a:xfrm>
            <a:off x="8928773" y="2548338"/>
            <a:ext cx="388740" cy="430305"/>
            <a:chOff x="8408384" y="2707430"/>
            <a:chExt cx="462305" cy="511736"/>
          </a:xfrm>
          <a:noFill/>
        </p:grpSpPr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B1437BE9-3A61-4270-A941-11CEC98950F4}"/>
                </a:ext>
              </a:extLst>
            </p:cNvPr>
            <p:cNvSpPr/>
            <p:nvPr/>
          </p:nvSpPr>
          <p:spPr>
            <a:xfrm>
              <a:off x="8408384" y="2707430"/>
              <a:ext cx="420944" cy="511736"/>
            </a:xfrm>
            <a:custGeom>
              <a:avLst/>
              <a:gdLst>
                <a:gd name="connsiteX0" fmla="*/ 420734 w 420944"/>
                <a:gd name="connsiteY0" fmla="*/ 305260 h 511736"/>
                <a:gd name="connsiteX1" fmla="*/ 420734 w 420944"/>
                <a:gd name="connsiteY1" fmla="*/ 32883 h 511736"/>
                <a:gd name="connsiteX2" fmla="*/ 387716 w 420944"/>
                <a:gd name="connsiteY2" fmla="*/ -134 h 511736"/>
                <a:gd name="connsiteX3" fmla="*/ 32807 w 420944"/>
                <a:gd name="connsiteY3" fmla="*/ -134 h 511736"/>
                <a:gd name="connsiteX4" fmla="*/ -211 w 420944"/>
                <a:gd name="connsiteY4" fmla="*/ 32883 h 511736"/>
                <a:gd name="connsiteX5" fmla="*/ -211 w 420944"/>
                <a:gd name="connsiteY5" fmla="*/ 478585 h 511736"/>
                <a:gd name="connsiteX6" fmla="*/ 32807 w 420944"/>
                <a:gd name="connsiteY6" fmla="*/ 511603 h 511736"/>
                <a:gd name="connsiteX7" fmla="*/ 263907 w 420944"/>
                <a:gd name="connsiteY7" fmla="*/ 511603 h 5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944" h="511736">
                  <a:moveTo>
                    <a:pt x="420734" y="305260"/>
                  </a:moveTo>
                  <a:lnTo>
                    <a:pt x="420734" y="32883"/>
                  </a:lnTo>
                  <a:cubicBezTo>
                    <a:pt x="420734" y="14649"/>
                    <a:pt x="405942" y="-134"/>
                    <a:pt x="387716" y="-134"/>
                  </a:cubicBezTo>
                  <a:lnTo>
                    <a:pt x="32807" y="-134"/>
                  </a:lnTo>
                  <a:cubicBezTo>
                    <a:pt x="14581" y="-123"/>
                    <a:pt x="-190" y="14653"/>
                    <a:pt x="-211" y="32883"/>
                  </a:cubicBezTo>
                  <a:lnTo>
                    <a:pt x="-211" y="478585"/>
                  </a:lnTo>
                  <a:cubicBezTo>
                    <a:pt x="-211" y="496820"/>
                    <a:pt x="14581" y="511603"/>
                    <a:pt x="32807" y="511603"/>
                  </a:cubicBezTo>
                  <a:lnTo>
                    <a:pt x="263907" y="511603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CC769079-680A-424B-9843-D8B7428D24CA}"/>
                </a:ext>
              </a:extLst>
            </p:cNvPr>
            <p:cNvSpPr/>
            <p:nvPr/>
          </p:nvSpPr>
          <p:spPr>
            <a:xfrm>
              <a:off x="8474419" y="2806482"/>
              <a:ext cx="24757" cy="82532"/>
            </a:xfrm>
            <a:custGeom>
              <a:avLst/>
              <a:gdLst>
                <a:gd name="connsiteX0" fmla="*/ 24758 w 24757"/>
                <a:gd name="connsiteY0" fmla="*/ 0 h 82532"/>
                <a:gd name="connsiteX1" fmla="*/ 0 w 24757"/>
                <a:gd name="connsiteY1" fmla="*/ 82533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57" h="82532">
                  <a:moveTo>
                    <a:pt x="24758" y="0"/>
                  </a:moveTo>
                  <a:lnTo>
                    <a:pt x="0" y="82533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16386894-9984-4E59-B47B-3AD3A259BBD6}"/>
                </a:ext>
              </a:extLst>
            </p:cNvPr>
            <p:cNvSpPr/>
            <p:nvPr/>
          </p:nvSpPr>
          <p:spPr>
            <a:xfrm>
              <a:off x="8499177" y="2806482"/>
              <a:ext cx="24757" cy="82532"/>
            </a:xfrm>
            <a:custGeom>
              <a:avLst/>
              <a:gdLst>
                <a:gd name="connsiteX0" fmla="*/ 0 w 24757"/>
                <a:gd name="connsiteY0" fmla="*/ 0 h 82532"/>
                <a:gd name="connsiteX1" fmla="*/ 24758 w 24757"/>
                <a:gd name="connsiteY1" fmla="*/ 82533 h 8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57" h="82532">
                  <a:moveTo>
                    <a:pt x="0" y="0"/>
                  </a:moveTo>
                  <a:lnTo>
                    <a:pt x="24758" y="82533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6672A18-4CB2-48C3-BD97-BEE2A7000FBC}"/>
                </a:ext>
              </a:extLst>
            </p:cNvPr>
            <p:cNvSpPr/>
            <p:nvPr/>
          </p:nvSpPr>
          <p:spPr>
            <a:xfrm>
              <a:off x="8482658" y="2864257"/>
              <a:ext cx="33017" cy="2107"/>
            </a:xfrm>
            <a:custGeom>
              <a:avLst/>
              <a:gdLst>
                <a:gd name="connsiteX0" fmla="*/ 0 w 33017"/>
                <a:gd name="connsiteY0" fmla="*/ 0 h 2107"/>
                <a:gd name="connsiteX1" fmla="*/ 33017 w 33017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17" h="2107">
                  <a:moveTo>
                    <a:pt x="0" y="0"/>
                  </a:moveTo>
                  <a:lnTo>
                    <a:pt x="33017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D2A171B0-451C-4A55-A258-EECE2C8D5D06}"/>
                </a:ext>
              </a:extLst>
            </p:cNvPr>
            <p:cNvSpPr/>
            <p:nvPr/>
          </p:nvSpPr>
          <p:spPr>
            <a:xfrm>
              <a:off x="8573450" y="2889015"/>
              <a:ext cx="189844" cy="2107"/>
            </a:xfrm>
            <a:custGeom>
              <a:avLst/>
              <a:gdLst>
                <a:gd name="connsiteX0" fmla="*/ 0 w 189844"/>
                <a:gd name="connsiteY0" fmla="*/ 0 h 2107"/>
                <a:gd name="connsiteX1" fmla="*/ 189844 w 189844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844" h="2107">
                  <a:moveTo>
                    <a:pt x="0" y="0"/>
                  </a:moveTo>
                  <a:lnTo>
                    <a:pt x="189844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EE06BEBB-E0D8-4642-AA74-D2E7AEB1493F}"/>
                </a:ext>
              </a:extLst>
            </p:cNvPr>
            <p:cNvSpPr/>
            <p:nvPr/>
          </p:nvSpPr>
          <p:spPr>
            <a:xfrm>
              <a:off x="8656105" y="2939190"/>
              <a:ext cx="214585" cy="279977"/>
            </a:xfrm>
            <a:custGeom>
              <a:avLst/>
              <a:gdLst>
                <a:gd name="connsiteX0" fmla="*/ 107231 w 214585"/>
                <a:gd name="connsiteY0" fmla="*/ 20657 h 279977"/>
                <a:gd name="connsiteX1" fmla="*/ 107231 w 214585"/>
                <a:gd name="connsiteY1" fmla="*/ 97711 h 279977"/>
                <a:gd name="connsiteX2" fmla="*/ 179924 w 214585"/>
                <a:gd name="connsiteY2" fmla="*/ 112250 h 279977"/>
                <a:gd name="connsiteX3" fmla="*/ 214375 w 214585"/>
                <a:gd name="connsiteY3" fmla="*/ 154264 h 279977"/>
                <a:gd name="connsiteX4" fmla="*/ 214375 w 214585"/>
                <a:gd name="connsiteY4" fmla="*/ 186459 h 279977"/>
                <a:gd name="connsiteX5" fmla="*/ 120969 w 214585"/>
                <a:gd name="connsiteY5" fmla="*/ 279843 h 279977"/>
                <a:gd name="connsiteX6" fmla="*/ 120969 w 214585"/>
                <a:gd name="connsiteY6" fmla="*/ 279843 h 279977"/>
                <a:gd name="connsiteX7" fmla="*/ 32368 w 214585"/>
                <a:gd name="connsiteY7" fmla="*/ 215979 h 279977"/>
                <a:gd name="connsiteX8" fmla="*/ 21517 w 214585"/>
                <a:gd name="connsiteY8" fmla="*/ 183425 h 279977"/>
                <a:gd name="connsiteX9" fmla="*/ 2722 w 214585"/>
                <a:gd name="connsiteY9" fmla="*/ 149944 h 279977"/>
                <a:gd name="connsiteX10" fmla="*/ 9043 w 214585"/>
                <a:gd name="connsiteY10" fmla="*/ 122132 h 279977"/>
                <a:gd name="connsiteX11" fmla="*/ 9043 w 214585"/>
                <a:gd name="connsiteY11" fmla="*/ 122132 h 279977"/>
                <a:gd name="connsiteX12" fmla="*/ 36624 w 214585"/>
                <a:gd name="connsiteY12" fmla="*/ 126346 h 279977"/>
                <a:gd name="connsiteX13" fmla="*/ 66123 w 214585"/>
                <a:gd name="connsiteY13" fmla="*/ 166379 h 279977"/>
                <a:gd name="connsiteX14" fmla="*/ 66123 w 214585"/>
                <a:gd name="connsiteY14" fmla="*/ 19856 h 279977"/>
                <a:gd name="connsiteX15" fmla="*/ 87425 w 214585"/>
                <a:gd name="connsiteY15" fmla="*/ -123 h 279977"/>
                <a:gd name="connsiteX16" fmla="*/ 107400 w 214585"/>
                <a:gd name="connsiteY16" fmla="*/ 19856 h 2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4585" h="279977">
                  <a:moveTo>
                    <a:pt x="107231" y="20657"/>
                  </a:moveTo>
                  <a:lnTo>
                    <a:pt x="107231" y="97711"/>
                  </a:lnTo>
                  <a:lnTo>
                    <a:pt x="179924" y="112250"/>
                  </a:lnTo>
                  <a:cubicBezTo>
                    <a:pt x="199962" y="116257"/>
                    <a:pt x="214375" y="133840"/>
                    <a:pt x="214375" y="154264"/>
                  </a:cubicBezTo>
                  <a:lnTo>
                    <a:pt x="214375" y="186459"/>
                  </a:lnTo>
                  <a:cubicBezTo>
                    <a:pt x="214353" y="238038"/>
                    <a:pt x="172550" y="279843"/>
                    <a:pt x="120969" y="279843"/>
                  </a:cubicBezTo>
                  <a:lnTo>
                    <a:pt x="120969" y="279843"/>
                  </a:lnTo>
                  <a:cubicBezTo>
                    <a:pt x="80767" y="279845"/>
                    <a:pt x="45074" y="254119"/>
                    <a:pt x="32368" y="215979"/>
                  </a:cubicBezTo>
                  <a:lnTo>
                    <a:pt x="21517" y="183425"/>
                  </a:lnTo>
                  <a:lnTo>
                    <a:pt x="2722" y="149944"/>
                  </a:lnTo>
                  <a:cubicBezTo>
                    <a:pt x="-2946" y="140475"/>
                    <a:pt x="-164" y="128217"/>
                    <a:pt x="9043" y="122132"/>
                  </a:cubicBezTo>
                  <a:lnTo>
                    <a:pt x="9043" y="122132"/>
                  </a:lnTo>
                  <a:cubicBezTo>
                    <a:pt x="17935" y="116173"/>
                    <a:pt x="29903" y="118002"/>
                    <a:pt x="36624" y="126346"/>
                  </a:cubicBezTo>
                  <a:lnTo>
                    <a:pt x="66123" y="166379"/>
                  </a:lnTo>
                  <a:lnTo>
                    <a:pt x="66123" y="19856"/>
                  </a:lnTo>
                  <a:cubicBezTo>
                    <a:pt x="66481" y="8457"/>
                    <a:pt x="76026" y="-488"/>
                    <a:pt x="87425" y="-123"/>
                  </a:cubicBezTo>
                  <a:cubicBezTo>
                    <a:pt x="98298" y="225"/>
                    <a:pt x="107042" y="8969"/>
                    <a:pt x="107400" y="19856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A03E5917-7848-459C-BEFD-AADFEE1EF051}"/>
                </a:ext>
              </a:extLst>
            </p:cNvPr>
            <p:cNvSpPr/>
            <p:nvPr/>
          </p:nvSpPr>
          <p:spPr>
            <a:xfrm>
              <a:off x="8474419" y="2938531"/>
              <a:ext cx="214580" cy="2107"/>
            </a:xfrm>
            <a:custGeom>
              <a:avLst/>
              <a:gdLst>
                <a:gd name="connsiteX0" fmla="*/ 0 w 214580"/>
                <a:gd name="connsiteY0" fmla="*/ 0 h 2107"/>
                <a:gd name="connsiteX1" fmla="*/ 214581 w 214580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80" h="2107">
                  <a:moveTo>
                    <a:pt x="0" y="0"/>
                  </a:moveTo>
                  <a:lnTo>
                    <a:pt x="214581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3E9CD50D-D08E-41AB-A24E-505666B3D105}"/>
                </a:ext>
              </a:extLst>
            </p:cNvPr>
            <p:cNvSpPr/>
            <p:nvPr/>
          </p:nvSpPr>
          <p:spPr>
            <a:xfrm>
              <a:off x="8474419" y="2988067"/>
              <a:ext cx="214580" cy="2107"/>
            </a:xfrm>
            <a:custGeom>
              <a:avLst/>
              <a:gdLst>
                <a:gd name="connsiteX0" fmla="*/ 0 w 214580"/>
                <a:gd name="connsiteY0" fmla="*/ 0 h 2107"/>
                <a:gd name="connsiteX1" fmla="*/ 214581 w 214580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580" h="2107">
                  <a:moveTo>
                    <a:pt x="0" y="0"/>
                  </a:moveTo>
                  <a:lnTo>
                    <a:pt x="214581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E29F3F55-8D14-4AAF-ABD3-7924A028FBCD}"/>
                </a:ext>
              </a:extLst>
            </p:cNvPr>
            <p:cNvSpPr/>
            <p:nvPr/>
          </p:nvSpPr>
          <p:spPr>
            <a:xfrm>
              <a:off x="8474419" y="3037582"/>
              <a:ext cx="148567" cy="2107"/>
            </a:xfrm>
            <a:custGeom>
              <a:avLst/>
              <a:gdLst>
                <a:gd name="connsiteX0" fmla="*/ 0 w 148567"/>
                <a:gd name="connsiteY0" fmla="*/ 0 h 2107"/>
                <a:gd name="connsiteX1" fmla="*/ 148567 w 148567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67" h="2107">
                  <a:moveTo>
                    <a:pt x="0" y="0"/>
                  </a:moveTo>
                  <a:lnTo>
                    <a:pt x="148567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41069B43-405F-4549-B280-EBAA7AD2F6B9}"/>
                </a:ext>
              </a:extLst>
            </p:cNvPr>
            <p:cNvSpPr/>
            <p:nvPr/>
          </p:nvSpPr>
          <p:spPr>
            <a:xfrm>
              <a:off x="8474419" y="3087098"/>
              <a:ext cx="148567" cy="2107"/>
            </a:xfrm>
            <a:custGeom>
              <a:avLst/>
              <a:gdLst>
                <a:gd name="connsiteX0" fmla="*/ 0 w 148567"/>
                <a:gd name="connsiteY0" fmla="*/ 0 h 2107"/>
                <a:gd name="connsiteX1" fmla="*/ 148567 w 148567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567" h="2107">
                  <a:moveTo>
                    <a:pt x="0" y="0"/>
                  </a:moveTo>
                  <a:lnTo>
                    <a:pt x="148567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8499768F-3C95-4754-A61C-6EC126B47A1C}"/>
                </a:ext>
              </a:extLst>
            </p:cNvPr>
            <p:cNvSpPr/>
            <p:nvPr/>
          </p:nvSpPr>
          <p:spPr>
            <a:xfrm>
              <a:off x="8474419" y="3136634"/>
              <a:ext cx="165065" cy="2107"/>
            </a:xfrm>
            <a:custGeom>
              <a:avLst/>
              <a:gdLst>
                <a:gd name="connsiteX0" fmla="*/ 0 w 165065"/>
                <a:gd name="connsiteY0" fmla="*/ 0 h 2107"/>
                <a:gd name="connsiteX1" fmla="*/ 165066 w 165065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065" h="2107">
                  <a:moveTo>
                    <a:pt x="0" y="0"/>
                  </a:moveTo>
                  <a:lnTo>
                    <a:pt x="165066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2" name="Freeform: Shape 1431">
            <a:extLst>
              <a:ext uri="{FF2B5EF4-FFF2-40B4-BE49-F238E27FC236}">
                <a16:creationId xmlns:a16="http://schemas.microsoft.com/office/drawing/2014/main" id="{0C8076C9-2DF5-4089-9F1C-47F42F10F2E7}"/>
              </a:ext>
            </a:extLst>
          </p:cNvPr>
          <p:cNvSpPr/>
          <p:nvPr/>
        </p:nvSpPr>
        <p:spPr>
          <a:xfrm rot="18900000">
            <a:off x="10992394" y="2555954"/>
            <a:ext cx="667525" cy="407822"/>
          </a:xfrm>
          <a:custGeom>
            <a:avLst/>
            <a:gdLst>
              <a:gd name="connsiteX0" fmla="*/ 793637 w 793848"/>
              <a:gd name="connsiteY0" fmla="*/ 242365 h 484998"/>
              <a:gd name="connsiteX1" fmla="*/ 396713 w 793848"/>
              <a:gd name="connsiteY1" fmla="*/ 484865 h 484998"/>
              <a:gd name="connsiteX2" fmla="*/ -210 w 793848"/>
              <a:gd name="connsiteY2" fmla="*/ 242365 h 484998"/>
              <a:gd name="connsiteX3" fmla="*/ 396713 w 793848"/>
              <a:gd name="connsiteY3" fmla="*/ -134 h 484998"/>
              <a:gd name="connsiteX4" fmla="*/ 793637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7" y="242365"/>
                </a:moveTo>
                <a:cubicBezTo>
                  <a:pt x="793637" y="376294"/>
                  <a:pt x="615928" y="484865"/>
                  <a:pt x="396713" y="484865"/>
                </a:cubicBezTo>
                <a:cubicBezTo>
                  <a:pt x="177498" y="484865"/>
                  <a:pt x="-210" y="376294"/>
                  <a:pt x="-210" y="242365"/>
                </a:cubicBezTo>
                <a:cubicBezTo>
                  <a:pt x="-210" y="108437"/>
                  <a:pt x="177498" y="-134"/>
                  <a:pt x="396713" y="-134"/>
                </a:cubicBezTo>
                <a:cubicBezTo>
                  <a:pt x="615928" y="-134"/>
                  <a:pt x="793637" y="108437"/>
                  <a:pt x="793637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33" name="Graphic 4">
            <a:extLst>
              <a:ext uri="{FF2B5EF4-FFF2-40B4-BE49-F238E27FC236}">
                <a16:creationId xmlns:a16="http://schemas.microsoft.com/office/drawing/2014/main" id="{77CB7631-F85C-451F-9AA8-360F68E44C0E}"/>
              </a:ext>
            </a:extLst>
          </p:cNvPr>
          <p:cNvGrpSpPr/>
          <p:nvPr/>
        </p:nvGrpSpPr>
        <p:grpSpPr>
          <a:xfrm>
            <a:off x="11198442" y="2548338"/>
            <a:ext cx="347019" cy="430305"/>
            <a:chOff x="11107565" y="2707430"/>
            <a:chExt cx="412689" cy="511736"/>
          </a:xfrm>
          <a:noFill/>
        </p:grpSpPr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AABE099D-3154-4184-A125-FEA4A9606807}"/>
                </a:ext>
              </a:extLst>
            </p:cNvPr>
            <p:cNvSpPr/>
            <p:nvPr/>
          </p:nvSpPr>
          <p:spPr>
            <a:xfrm>
              <a:off x="11107565" y="2707430"/>
              <a:ext cx="313654" cy="511736"/>
            </a:xfrm>
            <a:custGeom>
              <a:avLst/>
              <a:gdLst>
                <a:gd name="connsiteX0" fmla="*/ 313443 w 313654"/>
                <a:gd name="connsiteY0" fmla="*/ 395990 h 511736"/>
                <a:gd name="connsiteX1" fmla="*/ 313443 w 313654"/>
                <a:gd name="connsiteY1" fmla="*/ 478585 h 511736"/>
                <a:gd name="connsiteX2" fmla="*/ 280426 w 313654"/>
                <a:gd name="connsiteY2" fmla="*/ 511603 h 511736"/>
                <a:gd name="connsiteX3" fmla="*/ 32806 w 313654"/>
                <a:gd name="connsiteY3" fmla="*/ 511603 h 511736"/>
                <a:gd name="connsiteX4" fmla="*/ -211 w 313654"/>
                <a:gd name="connsiteY4" fmla="*/ 478585 h 511736"/>
                <a:gd name="connsiteX5" fmla="*/ -211 w 313654"/>
                <a:gd name="connsiteY5" fmla="*/ 32883 h 511736"/>
                <a:gd name="connsiteX6" fmla="*/ 32806 w 313654"/>
                <a:gd name="connsiteY6" fmla="*/ -134 h 511736"/>
                <a:gd name="connsiteX7" fmla="*/ 280426 w 313654"/>
                <a:gd name="connsiteY7" fmla="*/ -134 h 511736"/>
                <a:gd name="connsiteX8" fmla="*/ 313443 w 313654"/>
                <a:gd name="connsiteY8" fmla="*/ 32883 h 511736"/>
                <a:gd name="connsiteX9" fmla="*/ 313443 w 313654"/>
                <a:gd name="connsiteY9" fmla="*/ 131914 h 51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54" h="511736">
                  <a:moveTo>
                    <a:pt x="313443" y="395990"/>
                  </a:moveTo>
                  <a:lnTo>
                    <a:pt x="313443" y="478585"/>
                  </a:lnTo>
                  <a:cubicBezTo>
                    <a:pt x="313443" y="496820"/>
                    <a:pt x="298652" y="511603"/>
                    <a:pt x="280426" y="511603"/>
                  </a:cubicBezTo>
                  <a:lnTo>
                    <a:pt x="32806" y="511603"/>
                  </a:lnTo>
                  <a:cubicBezTo>
                    <a:pt x="14581" y="511603"/>
                    <a:pt x="-211" y="496820"/>
                    <a:pt x="-211" y="478585"/>
                  </a:cubicBezTo>
                  <a:lnTo>
                    <a:pt x="-211" y="32883"/>
                  </a:lnTo>
                  <a:cubicBezTo>
                    <a:pt x="-190" y="14653"/>
                    <a:pt x="14581" y="-123"/>
                    <a:pt x="32806" y="-134"/>
                  </a:cubicBezTo>
                  <a:lnTo>
                    <a:pt x="280426" y="-134"/>
                  </a:lnTo>
                  <a:cubicBezTo>
                    <a:pt x="298652" y="-123"/>
                    <a:pt x="313422" y="14653"/>
                    <a:pt x="313443" y="32883"/>
                  </a:cubicBezTo>
                  <a:lnTo>
                    <a:pt x="313443" y="131914"/>
                  </a:ln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DA071039-7A98-4355-998A-7090FCB28278}"/>
                </a:ext>
              </a:extLst>
            </p:cNvPr>
            <p:cNvSpPr/>
            <p:nvPr/>
          </p:nvSpPr>
          <p:spPr>
            <a:xfrm>
              <a:off x="11107565" y="3153132"/>
              <a:ext cx="280636" cy="2107"/>
            </a:xfrm>
            <a:custGeom>
              <a:avLst/>
              <a:gdLst>
                <a:gd name="connsiteX0" fmla="*/ 0 w 280636"/>
                <a:gd name="connsiteY0" fmla="*/ 0 h 2107"/>
                <a:gd name="connsiteX1" fmla="*/ 280637 w 280636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36" h="2107">
                  <a:moveTo>
                    <a:pt x="0" y="0"/>
                  </a:moveTo>
                  <a:lnTo>
                    <a:pt x="280637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51976366-56A3-4D6F-A8AA-542183E1D6C2}"/>
                </a:ext>
              </a:extLst>
            </p:cNvPr>
            <p:cNvSpPr/>
            <p:nvPr/>
          </p:nvSpPr>
          <p:spPr>
            <a:xfrm>
              <a:off x="11231374" y="3186150"/>
              <a:ext cx="66034" cy="2107"/>
            </a:xfrm>
            <a:custGeom>
              <a:avLst/>
              <a:gdLst>
                <a:gd name="connsiteX0" fmla="*/ 66035 w 66034"/>
                <a:gd name="connsiteY0" fmla="*/ 0 h 2107"/>
                <a:gd name="connsiteX1" fmla="*/ 0 w 66034"/>
                <a:gd name="connsiteY1" fmla="*/ 0 h 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034" h="2107">
                  <a:moveTo>
                    <a:pt x="66035" y="0"/>
                  </a:moveTo>
                  <a:lnTo>
                    <a:pt x="0" y="0"/>
                  </a:lnTo>
                </a:path>
              </a:pathLst>
            </a:custGeom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30743770-E4B2-4206-B5CB-A6975661A91B}"/>
                </a:ext>
              </a:extLst>
            </p:cNvPr>
            <p:cNvSpPr/>
            <p:nvPr/>
          </p:nvSpPr>
          <p:spPr>
            <a:xfrm>
              <a:off x="11264392" y="2855919"/>
              <a:ext cx="255862" cy="214192"/>
            </a:xfrm>
            <a:custGeom>
              <a:avLst/>
              <a:gdLst>
                <a:gd name="connsiteX0" fmla="*/ 35292 w 255862"/>
                <a:gd name="connsiteY0" fmla="*/ 6624 h 214192"/>
                <a:gd name="connsiteX1" fmla="*/ 89780 w 255862"/>
                <a:gd name="connsiteY1" fmla="*/ 64610 h 214192"/>
                <a:gd name="connsiteX2" fmla="*/ 151474 w 255862"/>
                <a:gd name="connsiteY2" fmla="*/ 23480 h 214192"/>
                <a:gd name="connsiteX3" fmla="*/ 205541 w 255862"/>
                <a:gd name="connsiteY3" fmla="*/ 28853 h 214192"/>
                <a:gd name="connsiteX4" fmla="*/ 228297 w 255862"/>
                <a:gd name="connsiteY4" fmla="*/ 51609 h 214192"/>
                <a:gd name="connsiteX5" fmla="*/ 228297 w 255862"/>
                <a:gd name="connsiteY5" fmla="*/ 183674 h 214192"/>
                <a:gd name="connsiteX6" fmla="*/ 228297 w 255862"/>
                <a:gd name="connsiteY6" fmla="*/ 183679 h 214192"/>
                <a:gd name="connsiteX7" fmla="*/ 221217 w 255862"/>
                <a:gd name="connsiteY7" fmla="*/ 190779 h 214192"/>
                <a:gd name="connsiteX8" fmla="*/ 129455 w 255862"/>
                <a:gd name="connsiteY8" fmla="*/ 205655 h 214192"/>
                <a:gd name="connsiteX9" fmla="*/ 89780 w 255862"/>
                <a:gd name="connsiteY9" fmla="*/ 185828 h 214192"/>
                <a:gd name="connsiteX10" fmla="*/ 56699 w 255862"/>
                <a:gd name="connsiteY10" fmla="*/ 173186 h 214192"/>
                <a:gd name="connsiteX11" fmla="*/ 41465 w 255862"/>
                <a:gd name="connsiteY11" fmla="*/ 149102 h 214192"/>
                <a:gd name="connsiteX12" fmla="*/ 41465 w 255862"/>
                <a:gd name="connsiteY12" fmla="*/ 149102 h 214192"/>
                <a:gd name="connsiteX13" fmla="*/ 63990 w 255862"/>
                <a:gd name="connsiteY13" fmla="*/ 132625 h 214192"/>
                <a:gd name="connsiteX14" fmla="*/ 109207 w 255862"/>
                <a:gd name="connsiteY14" fmla="*/ 142191 h 214192"/>
                <a:gd name="connsiteX15" fmla="*/ 6426 w 255862"/>
                <a:gd name="connsiteY15" fmla="*/ 35933 h 214192"/>
                <a:gd name="connsiteX16" fmla="*/ 4171 w 255862"/>
                <a:gd name="connsiteY16" fmla="*/ 7488 h 214192"/>
                <a:gd name="connsiteX17" fmla="*/ 33227 w 255862"/>
                <a:gd name="connsiteY17" fmla="*/ 4494 h 214192"/>
                <a:gd name="connsiteX18" fmla="*/ 34786 w 255862"/>
                <a:gd name="connsiteY18" fmla="*/ 5908 h 21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862" h="214192">
                  <a:moveTo>
                    <a:pt x="35292" y="6624"/>
                  </a:moveTo>
                  <a:lnTo>
                    <a:pt x="89780" y="64610"/>
                  </a:lnTo>
                  <a:lnTo>
                    <a:pt x="151474" y="23480"/>
                  </a:lnTo>
                  <a:cubicBezTo>
                    <a:pt x="168478" y="12159"/>
                    <a:pt x="191107" y="14408"/>
                    <a:pt x="205541" y="28853"/>
                  </a:cubicBezTo>
                  <a:lnTo>
                    <a:pt x="228297" y="51609"/>
                  </a:lnTo>
                  <a:cubicBezTo>
                    <a:pt x="264769" y="88078"/>
                    <a:pt x="264769" y="147204"/>
                    <a:pt x="228297" y="183674"/>
                  </a:cubicBezTo>
                  <a:cubicBezTo>
                    <a:pt x="228297" y="183676"/>
                    <a:pt x="228297" y="183676"/>
                    <a:pt x="228297" y="183679"/>
                  </a:cubicBezTo>
                  <a:lnTo>
                    <a:pt x="221217" y="190779"/>
                  </a:lnTo>
                  <a:cubicBezTo>
                    <a:pt x="197028" y="214974"/>
                    <a:pt x="160050" y="220967"/>
                    <a:pt x="129455" y="205655"/>
                  </a:cubicBezTo>
                  <a:lnTo>
                    <a:pt x="89780" y="185828"/>
                  </a:lnTo>
                  <a:lnTo>
                    <a:pt x="56699" y="173186"/>
                  </a:lnTo>
                  <a:cubicBezTo>
                    <a:pt x="45996" y="170518"/>
                    <a:pt x="39295" y="159911"/>
                    <a:pt x="41465" y="149102"/>
                  </a:cubicBezTo>
                  <a:lnTo>
                    <a:pt x="41465" y="149102"/>
                  </a:lnTo>
                  <a:cubicBezTo>
                    <a:pt x="43572" y="138605"/>
                    <a:pt x="53349" y="131456"/>
                    <a:pt x="63990" y="132625"/>
                  </a:cubicBezTo>
                  <a:lnTo>
                    <a:pt x="109207" y="142191"/>
                  </a:lnTo>
                  <a:lnTo>
                    <a:pt x="6426" y="35933"/>
                  </a:lnTo>
                  <a:cubicBezTo>
                    <a:pt x="-1202" y="28285"/>
                    <a:pt x="-2656" y="15853"/>
                    <a:pt x="4171" y="7488"/>
                  </a:cubicBezTo>
                  <a:cubicBezTo>
                    <a:pt x="11356" y="-1359"/>
                    <a:pt x="24378" y="-2700"/>
                    <a:pt x="33227" y="4494"/>
                  </a:cubicBezTo>
                  <a:cubicBezTo>
                    <a:pt x="33775" y="4938"/>
                    <a:pt x="34281" y="5410"/>
                    <a:pt x="34786" y="5908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38" name="Freeform: Shape 1437">
            <a:extLst>
              <a:ext uri="{FF2B5EF4-FFF2-40B4-BE49-F238E27FC236}">
                <a16:creationId xmlns:a16="http://schemas.microsoft.com/office/drawing/2014/main" id="{B416C251-6002-4756-80A8-274EE809B05D}"/>
              </a:ext>
            </a:extLst>
          </p:cNvPr>
          <p:cNvSpPr/>
          <p:nvPr/>
        </p:nvSpPr>
        <p:spPr>
          <a:xfrm rot="18900000">
            <a:off x="5576840" y="3492897"/>
            <a:ext cx="667525" cy="407822"/>
          </a:xfrm>
          <a:custGeom>
            <a:avLst/>
            <a:gdLst>
              <a:gd name="connsiteX0" fmla="*/ 793638 w 793848"/>
              <a:gd name="connsiteY0" fmla="*/ 242365 h 484998"/>
              <a:gd name="connsiteX1" fmla="*/ 396713 w 793848"/>
              <a:gd name="connsiteY1" fmla="*/ 484864 h 484998"/>
              <a:gd name="connsiteX2" fmla="*/ -211 w 793848"/>
              <a:gd name="connsiteY2" fmla="*/ 242365 h 484998"/>
              <a:gd name="connsiteX3" fmla="*/ 396713 w 793848"/>
              <a:gd name="connsiteY3" fmla="*/ -134 h 484998"/>
              <a:gd name="connsiteX4" fmla="*/ 793638 w 793848"/>
              <a:gd name="connsiteY4" fmla="*/ 242365 h 48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848" h="484998">
                <a:moveTo>
                  <a:pt x="793638" y="242365"/>
                </a:moveTo>
                <a:cubicBezTo>
                  <a:pt x="793638" y="376294"/>
                  <a:pt x="615929" y="484864"/>
                  <a:pt x="396713" y="484864"/>
                </a:cubicBezTo>
                <a:cubicBezTo>
                  <a:pt x="177498" y="484864"/>
                  <a:pt x="-211" y="376294"/>
                  <a:pt x="-211" y="242365"/>
                </a:cubicBezTo>
                <a:cubicBezTo>
                  <a:pt x="-211" y="108437"/>
                  <a:pt x="177498" y="-134"/>
                  <a:pt x="396713" y="-134"/>
                </a:cubicBezTo>
                <a:cubicBezTo>
                  <a:pt x="615929" y="-134"/>
                  <a:pt x="793638" y="108437"/>
                  <a:pt x="793638" y="242365"/>
                </a:cubicBezTo>
                <a:close/>
              </a:path>
            </a:pathLst>
          </a:custGeom>
          <a:solidFill>
            <a:srgbClr val="F7941D"/>
          </a:solidFill>
          <a:ln w="21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39" name="Graphic 4">
            <a:extLst>
              <a:ext uri="{FF2B5EF4-FFF2-40B4-BE49-F238E27FC236}">
                <a16:creationId xmlns:a16="http://schemas.microsoft.com/office/drawing/2014/main" id="{F8176385-507D-4D6C-9447-16F501ED89E2}"/>
              </a:ext>
            </a:extLst>
          </p:cNvPr>
          <p:cNvGrpSpPr/>
          <p:nvPr/>
        </p:nvGrpSpPr>
        <p:grpSpPr>
          <a:xfrm>
            <a:off x="5673284" y="3497962"/>
            <a:ext cx="430270" cy="430305"/>
            <a:chOff x="4536827" y="3836761"/>
            <a:chExt cx="511694" cy="511736"/>
          </a:xfrm>
          <a:noFill/>
        </p:grpSpPr>
        <p:grpSp>
          <p:nvGrpSpPr>
            <p:cNvPr id="1440" name="Graphic 4">
              <a:extLst>
                <a:ext uri="{FF2B5EF4-FFF2-40B4-BE49-F238E27FC236}">
                  <a16:creationId xmlns:a16="http://schemas.microsoft.com/office/drawing/2014/main" id="{95E8F56D-958B-4F59-A871-FE927AE0C68D}"/>
                </a:ext>
              </a:extLst>
            </p:cNvPr>
            <p:cNvGrpSpPr/>
            <p:nvPr/>
          </p:nvGrpSpPr>
          <p:grpSpPr>
            <a:xfrm>
              <a:off x="4536827" y="3836761"/>
              <a:ext cx="511694" cy="412705"/>
              <a:chOff x="4536827" y="3836761"/>
              <a:chExt cx="511694" cy="412705"/>
            </a:xfrm>
            <a:noFill/>
          </p:grpSpPr>
          <p:sp>
            <p:nvSpPr>
              <p:cNvPr id="1441" name="Freeform: Shape 1440">
                <a:extLst>
                  <a:ext uri="{FF2B5EF4-FFF2-40B4-BE49-F238E27FC236}">
                    <a16:creationId xmlns:a16="http://schemas.microsoft.com/office/drawing/2014/main" id="{06C43681-0524-409A-9FE0-844218DD10CD}"/>
                  </a:ext>
                </a:extLst>
              </p:cNvPr>
              <p:cNvSpPr/>
              <p:nvPr/>
            </p:nvSpPr>
            <p:spPr>
              <a:xfrm>
                <a:off x="4536827" y="3836803"/>
                <a:ext cx="511694" cy="412663"/>
              </a:xfrm>
              <a:custGeom>
                <a:avLst/>
                <a:gdLst>
                  <a:gd name="connsiteX0" fmla="*/ 437211 w 511694"/>
                  <a:gd name="connsiteY0" fmla="*/ 412530 h 412663"/>
                  <a:gd name="connsiteX1" fmla="*/ 478487 w 511694"/>
                  <a:gd name="connsiteY1" fmla="*/ 412530 h 412663"/>
                  <a:gd name="connsiteX2" fmla="*/ 511484 w 511694"/>
                  <a:gd name="connsiteY2" fmla="*/ 379513 h 412663"/>
                  <a:gd name="connsiteX3" fmla="*/ 511484 w 511694"/>
                  <a:gd name="connsiteY3" fmla="*/ 32862 h 412663"/>
                  <a:gd name="connsiteX4" fmla="*/ 478487 w 511694"/>
                  <a:gd name="connsiteY4" fmla="*/ -134 h 412663"/>
                  <a:gd name="connsiteX5" fmla="*/ 32785 w 511694"/>
                  <a:gd name="connsiteY5" fmla="*/ -134 h 412663"/>
                  <a:gd name="connsiteX6" fmla="*/ -211 w 511694"/>
                  <a:gd name="connsiteY6" fmla="*/ 32862 h 412663"/>
                  <a:gd name="connsiteX7" fmla="*/ -211 w 511694"/>
                  <a:gd name="connsiteY7" fmla="*/ 379513 h 412663"/>
                  <a:gd name="connsiteX8" fmla="*/ 32806 w 511694"/>
                  <a:gd name="connsiteY8" fmla="*/ 412530 h 412663"/>
                  <a:gd name="connsiteX9" fmla="*/ 164855 w 511694"/>
                  <a:gd name="connsiteY9" fmla="*/ 412530 h 4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1694" h="412663">
                    <a:moveTo>
                      <a:pt x="437211" y="412530"/>
                    </a:moveTo>
                    <a:lnTo>
                      <a:pt x="478487" y="412530"/>
                    </a:lnTo>
                    <a:cubicBezTo>
                      <a:pt x="496713" y="412509"/>
                      <a:pt x="511484" y="397738"/>
                      <a:pt x="511484" y="379513"/>
                    </a:cubicBezTo>
                    <a:lnTo>
                      <a:pt x="511484" y="32862"/>
                    </a:lnTo>
                    <a:cubicBezTo>
                      <a:pt x="511484" y="14637"/>
                      <a:pt x="496711" y="-134"/>
                      <a:pt x="478487" y="-134"/>
                    </a:cubicBezTo>
                    <a:lnTo>
                      <a:pt x="32785" y="-134"/>
                    </a:lnTo>
                    <a:cubicBezTo>
                      <a:pt x="14562" y="-134"/>
                      <a:pt x="-211" y="14637"/>
                      <a:pt x="-211" y="32862"/>
                    </a:cubicBezTo>
                    <a:lnTo>
                      <a:pt x="-211" y="379513"/>
                    </a:lnTo>
                    <a:cubicBezTo>
                      <a:pt x="-211" y="397738"/>
                      <a:pt x="14572" y="412530"/>
                      <a:pt x="32806" y="412530"/>
                    </a:cubicBezTo>
                    <a:lnTo>
                      <a:pt x="164855" y="412530"/>
                    </a:lnTo>
                  </a:path>
                </a:pathLst>
              </a:custGeom>
              <a:noFill/>
              <a:ln w="1648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2" name="Freeform: Shape 1441">
                <a:extLst>
                  <a:ext uri="{FF2B5EF4-FFF2-40B4-BE49-F238E27FC236}">
                    <a16:creationId xmlns:a16="http://schemas.microsoft.com/office/drawing/2014/main" id="{4ACFC8C7-E914-4BE1-94DC-12E6AC73F788}"/>
                  </a:ext>
                </a:extLst>
              </p:cNvPr>
              <p:cNvSpPr/>
              <p:nvPr/>
            </p:nvSpPr>
            <p:spPr>
              <a:xfrm>
                <a:off x="4635836" y="3836761"/>
                <a:ext cx="2107" cy="379688"/>
              </a:xfrm>
              <a:custGeom>
                <a:avLst/>
                <a:gdLst>
                  <a:gd name="connsiteX0" fmla="*/ 0 w 2107"/>
                  <a:gd name="connsiteY0" fmla="*/ 0 h 379688"/>
                  <a:gd name="connsiteX1" fmla="*/ 0 w 2107"/>
                  <a:gd name="connsiteY1" fmla="*/ 379688 h 37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7" h="379688">
                    <a:moveTo>
                      <a:pt x="0" y="0"/>
                    </a:moveTo>
                    <a:lnTo>
                      <a:pt x="0" y="379688"/>
                    </a:lnTo>
                  </a:path>
                </a:pathLst>
              </a:custGeom>
              <a:ln w="1648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3" name="Freeform: Shape 1442">
                <a:extLst>
                  <a:ext uri="{FF2B5EF4-FFF2-40B4-BE49-F238E27FC236}">
                    <a16:creationId xmlns:a16="http://schemas.microsoft.com/office/drawing/2014/main" id="{F943CB9F-42DC-4C1B-B9E3-F15BA437DA16}"/>
                  </a:ext>
                </a:extLst>
              </p:cNvPr>
              <p:cNvSpPr/>
              <p:nvPr/>
            </p:nvSpPr>
            <p:spPr>
              <a:xfrm>
                <a:off x="4578061" y="4158654"/>
                <a:ext cx="16498" cy="2107"/>
              </a:xfrm>
              <a:custGeom>
                <a:avLst/>
                <a:gdLst>
                  <a:gd name="connsiteX0" fmla="*/ 0 w 16498"/>
                  <a:gd name="connsiteY0" fmla="*/ 0 h 2107"/>
                  <a:gd name="connsiteX1" fmla="*/ 16498 w 16498"/>
                  <a:gd name="connsiteY1" fmla="*/ 0 h 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8" h="2107">
                    <a:moveTo>
                      <a:pt x="0" y="0"/>
                    </a:moveTo>
                    <a:lnTo>
                      <a:pt x="16498" y="0"/>
                    </a:lnTo>
                  </a:path>
                </a:pathLst>
              </a:custGeom>
              <a:ln w="1648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4" name="Freeform: Shape 1443">
                <a:extLst>
                  <a:ext uri="{FF2B5EF4-FFF2-40B4-BE49-F238E27FC236}">
                    <a16:creationId xmlns:a16="http://schemas.microsoft.com/office/drawing/2014/main" id="{B486E6E9-19BA-4F71-89E8-12C3F0AA6D15}"/>
                  </a:ext>
                </a:extLst>
              </p:cNvPr>
              <p:cNvSpPr/>
              <p:nvPr/>
            </p:nvSpPr>
            <p:spPr>
              <a:xfrm>
                <a:off x="4578061" y="4109138"/>
                <a:ext cx="16498" cy="2107"/>
              </a:xfrm>
              <a:custGeom>
                <a:avLst/>
                <a:gdLst>
                  <a:gd name="connsiteX0" fmla="*/ 0 w 16498"/>
                  <a:gd name="connsiteY0" fmla="*/ 0 h 2107"/>
                  <a:gd name="connsiteX1" fmla="*/ 16498 w 16498"/>
                  <a:gd name="connsiteY1" fmla="*/ 0 h 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8" h="2107">
                    <a:moveTo>
                      <a:pt x="0" y="0"/>
                    </a:moveTo>
                    <a:lnTo>
                      <a:pt x="16498" y="0"/>
                    </a:lnTo>
                  </a:path>
                </a:pathLst>
              </a:custGeom>
              <a:ln w="1648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5" name="Freeform: Shape 1444">
                <a:extLst>
                  <a:ext uri="{FF2B5EF4-FFF2-40B4-BE49-F238E27FC236}">
                    <a16:creationId xmlns:a16="http://schemas.microsoft.com/office/drawing/2014/main" id="{C5EA3FC7-1CDE-4BDC-9045-767C5B796D8D}"/>
                  </a:ext>
                </a:extLst>
              </p:cNvPr>
              <p:cNvSpPr/>
              <p:nvPr/>
            </p:nvSpPr>
            <p:spPr>
              <a:xfrm>
                <a:off x="4578061" y="3977090"/>
                <a:ext cx="16498" cy="2107"/>
              </a:xfrm>
              <a:custGeom>
                <a:avLst/>
                <a:gdLst>
                  <a:gd name="connsiteX0" fmla="*/ 0 w 16498"/>
                  <a:gd name="connsiteY0" fmla="*/ 0 h 2107"/>
                  <a:gd name="connsiteX1" fmla="*/ 16498 w 16498"/>
                  <a:gd name="connsiteY1" fmla="*/ 0 h 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8" h="2107">
                    <a:moveTo>
                      <a:pt x="0" y="0"/>
                    </a:moveTo>
                    <a:lnTo>
                      <a:pt x="16498" y="0"/>
                    </a:lnTo>
                  </a:path>
                </a:pathLst>
              </a:custGeom>
              <a:ln w="1648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6" name="Freeform: Shape 1445">
                <a:extLst>
                  <a:ext uri="{FF2B5EF4-FFF2-40B4-BE49-F238E27FC236}">
                    <a16:creationId xmlns:a16="http://schemas.microsoft.com/office/drawing/2014/main" id="{884D9793-A5C2-48CB-AE45-1DA37A929BC8}"/>
                  </a:ext>
                </a:extLst>
              </p:cNvPr>
              <p:cNvSpPr/>
              <p:nvPr/>
            </p:nvSpPr>
            <p:spPr>
              <a:xfrm>
                <a:off x="4578061" y="3927554"/>
                <a:ext cx="16498" cy="2107"/>
              </a:xfrm>
              <a:custGeom>
                <a:avLst/>
                <a:gdLst>
                  <a:gd name="connsiteX0" fmla="*/ 0 w 16498"/>
                  <a:gd name="connsiteY0" fmla="*/ 0 h 2107"/>
                  <a:gd name="connsiteX1" fmla="*/ 16498 w 16498"/>
                  <a:gd name="connsiteY1" fmla="*/ 0 h 2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8" h="2107">
                    <a:moveTo>
                      <a:pt x="0" y="0"/>
                    </a:moveTo>
                    <a:lnTo>
                      <a:pt x="16498" y="0"/>
                    </a:lnTo>
                  </a:path>
                </a:pathLst>
              </a:custGeom>
              <a:ln w="1648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7" name="Freeform: Shape 1446">
                <a:extLst>
                  <a:ext uri="{FF2B5EF4-FFF2-40B4-BE49-F238E27FC236}">
                    <a16:creationId xmlns:a16="http://schemas.microsoft.com/office/drawing/2014/main" id="{36CECFDD-348E-4613-8F4E-18C32B0A7C58}"/>
                  </a:ext>
                </a:extLst>
              </p:cNvPr>
              <p:cNvSpPr/>
              <p:nvPr/>
            </p:nvSpPr>
            <p:spPr>
              <a:xfrm>
                <a:off x="4569823" y="4026606"/>
                <a:ext cx="32996" cy="32996"/>
              </a:xfrm>
              <a:custGeom>
                <a:avLst/>
                <a:gdLst>
                  <a:gd name="connsiteX0" fmla="*/ 32996 w 32996"/>
                  <a:gd name="connsiteY0" fmla="*/ 16498 h 32996"/>
                  <a:gd name="connsiteX1" fmla="*/ 16498 w 32996"/>
                  <a:gd name="connsiteY1" fmla="*/ 32996 h 32996"/>
                  <a:gd name="connsiteX2" fmla="*/ 0 w 32996"/>
                  <a:gd name="connsiteY2" fmla="*/ 16498 h 32996"/>
                  <a:gd name="connsiteX3" fmla="*/ 16498 w 32996"/>
                  <a:gd name="connsiteY3" fmla="*/ 0 h 32996"/>
                  <a:gd name="connsiteX4" fmla="*/ 32996 w 32996"/>
                  <a:gd name="connsiteY4" fmla="*/ 16498 h 32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96" h="32996">
                    <a:moveTo>
                      <a:pt x="32996" y="16498"/>
                    </a:moveTo>
                    <a:cubicBezTo>
                      <a:pt x="32996" y="25610"/>
                      <a:pt x="25610" y="32996"/>
                      <a:pt x="16498" y="32996"/>
                    </a:cubicBezTo>
                    <a:cubicBezTo>
                      <a:pt x="7386" y="32996"/>
                      <a:pt x="0" y="25610"/>
                      <a:pt x="0" y="16498"/>
                    </a:cubicBezTo>
                    <a:cubicBezTo>
                      <a:pt x="0" y="7387"/>
                      <a:pt x="7386" y="0"/>
                      <a:pt x="16498" y="0"/>
                    </a:cubicBezTo>
                    <a:cubicBezTo>
                      <a:pt x="25610" y="0"/>
                      <a:pt x="32996" y="7387"/>
                      <a:pt x="32996" y="16498"/>
                    </a:cubicBezTo>
                    <a:close/>
                  </a:path>
                </a:pathLst>
              </a:custGeom>
              <a:noFill/>
              <a:ln w="16488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6DCC1F17-BF64-4027-8393-C73A35A8FF87}"/>
                </a:ext>
              </a:extLst>
            </p:cNvPr>
            <p:cNvSpPr/>
            <p:nvPr/>
          </p:nvSpPr>
          <p:spPr>
            <a:xfrm>
              <a:off x="4726657" y="4067924"/>
              <a:ext cx="214573" cy="280573"/>
            </a:xfrm>
            <a:custGeom>
              <a:avLst/>
              <a:gdLst>
                <a:gd name="connsiteX0" fmla="*/ 107220 w 214573"/>
                <a:gd name="connsiteY0" fmla="*/ 21253 h 280573"/>
                <a:gd name="connsiteX1" fmla="*/ 107220 w 214573"/>
                <a:gd name="connsiteY1" fmla="*/ 98307 h 280573"/>
                <a:gd name="connsiteX2" fmla="*/ 179913 w 214573"/>
                <a:gd name="connsiteY2" fmla="*/ 112846 h 280573"/>
                <a:gd name="connsiteX3" fmla="*/ 214363 w 214573"/>
                <a:gd name="connsiteY3" fmla="*/ 154860 h 280573"/>
                <a:gd name="connsiteX4" fmla="*/ 214363 w 214573"/>
                <a:gd name="connsiteY4" fmla="*/ 187056 h 280573"/>
                <a:gd name="connsiteX5" fmla="*/ 120979 w 214573"/>
                <a:gd name="connsiteY5" fmla="*/ 280440 h 280573"/>
                <a:gd name="connsiteX6" fmla="*/ 120958 w 214573"/>
                <a:gd name="connsiteY6" fmla="*/ 280440 h 280573"/>
                <a:gd name="connsiteX7" fmla="*/ 120958 w 214573"/>
                <a:gd name="connsiteY7" fmla="*/ 280440 h 280573"/>
                <a:gd name="connsiteX8" fmla="*/ 32357 w 214573"/>
                <a:gd name="connsiteY8" fmla="*/ 216596 h 280573"/>
                <a:gd name="connsiteX9" fmla="*/ 21505 w 214573"/>
                <a:gd name="connsiteY9" fmla="*/ 184021 h 280573"/>
                <a:gd name="connsiteX10" fmla="*/ 2711 w 214573"/>
                <a:gd name="connsiteY10" fmla="*/ 150562 h 280573"/>
                <a:gd name="connsiteX11" fmla="*/ 9032 w 214573"/>
                <a:gd name="connsiteY11" fmla="*/ 122749 h 280573"/>
                <a:gd name="connsiteX12" fmla="*/ 9032 w 214573"/>
                <a:gd name="connsiteY12" fmla="*/ 122749 h 280573"/>
                <a:gd name="connsiteX13" fmla="*/ 36613 w 214573"/>
                <a:gd name="connsiteY13" fmla="*/ 126963 h 280573"/>
                <a:gd name="connsiteX14" fmla="*/ 66111 w 214573"/>
                <a:gd name="connsiteY14" fmla="*/ 166997 h 280573"/>
                <a:gd name="connsiteX15" fmla="*/ 66111 w 214573"/>
                <a:gd name="connsiteY15" fmla="*/ 20494 h 280573"/>
                <a:gd name="connsiteX16" fmla="*/ 86739 w 214573"/>
                <a:gd name="connsiteY16" fmla="*/ -134 h 280573"/>
                <a:gd name="connsiteX17" fmla="*/ 107367 w 214573"/>
                <a:gd name="connsiteY17" fmla="*/ 20494 h 28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573" h="280573">
                  <a:moveTo>
                    <a:pt x="107220" y="21253"/>
                  </a:moveTo>
                  <a:lnTo>
                    <a:pt x="107220" y="98307"/>
                  </a:lnTo>
                  <a:lnTo>
                    <a:pt x="179913" y="112846"/>
                  </a:lnTo>
                  <a:cubicBezTo>
                    <a:pt x="199944" y="116849"/>
                    <a:pt x="214367" y="134443"/>
                    <a:pt x="214363" y="154860"/>
                  </a:cubicBezTo>
                  <a:lnTo>
                    <a:pt x="214363" y="187056"/>
                  </a:lnTo>
                  <a:cubicBezTo>
                    <a:pt x="214363" y="238636"/>
                    <a:pt x="172553" y="280440"/>
                    <a:pt x="120979" y="280440"/>
                  </a:cubicBezTo>
                  <a:cubicBezTo>
                    <a:pt x="120972" y="280440"/>
                    <a:pt x="120964" y="280440"/>
                    <a:pt x="120958" y="280440"/>
                  </a:cubicBezTo>
                  <a:lnTo>
                    <a:pt x="120958" y="280440"/>
                  </a:lnTo>
                  <a:cubicBezTo>
                    <a:pt x="80764" y="280440"/>
                    <a:pt x="45077" y="254734"/>
                    <a:pt x="32357" y="216596"/>
                  </a:cubicBezTo>
                  <a:lnTo>
                    <a:pt x="21505" y="184021"/>
                  </a:lnTo>
                  <a:lnTo>
                    <a:pt x="2711" y="150562"/>
                  </a:lnTo>
                  <a:cubicBezTo>
                    <a:pt x="-2940" y="141080"/>
                    <a:pt x="-159" y="128838"/>
                    <a:pt x="9032" y="122749"/>
                  </a:cubicBezTo>
                  <a:lnTo>
                    <a:pt x="9032" y="122749"/>
                  </a:lnTo>
                  <a:cubicBezTo>
                    <a:pt x="17928" y="116786"/>
                    <a:pt x="29902" y="118619"/>
                    <a:pt x="36613" y="126963"/>
                  </a:cubicBezTo>
                  <a:lnTo>
                    <a:pt x="66111" y="166997"/>
                  </a:lnTo>
                  <a:lnTo>
                    <a:pt x="66111" y="20494"/>
                  </a:lnTo>
                  <a:cubicBezTo>
                    <a:pt x="66111" y="9095"/>
                    <a:pt x="75347" y="-134"/>
                    <a:pt x="86739" y="-134"/>
                  </a:cubicBezTo>
                  <a:cubicBezTo>
                    <a:pt x="98132" y="-134"/>
                    <a:pt x="107367" y="9095"/>
                    <a:pt x="107367" y="20494"/>
                  </a:cubicBezTo>
                </a:path>
              </a:pathLst>
            </a:custGeom>
            <a:noFill/>
            <a:ln w="1648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968224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0CE3-03CE-450E-8BBC-CD357A0AE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Icon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2E060-4173-44DB-B666-DAFF57DCF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8" y="2093381"/>
            <a:ext cx="3019682" cy="33029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</a:t>
            </a:r>
          </a:p>
        </p:txBody>
      </p:sp>
      <p:sp>
        <p:nvSpPr>
          <p:cNvPr id="1853" name="Freeform: Shape 1852">
            <a:extLst>
              <a:ext uri="{FF2B5EF4-FFF2-40B4-BE49-F238E27FC236}">
                <a16:creationId xmlns:a16="http://schemas.microsoft.com/office/drawing/2014/main" id="{5ABBB17A-D7E5-4AAB-91AD-F662C73A6498}"/>
              </a:ext>
            </a:extLst>
          </p:cNvPr>
          <p:cNvSpPr/>
          <p:nvPr/>
        </p:nvSpPr>
        <p:spPr>
          <a:xfrm rot="18900000">
            <a:off x="4795600" y="1688965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54" name="Graphic 1850">
            <a:extLst>
              <a:ext uri="{FF2B5EF4-FFF2-40B4-BE49-F238E27FC236}">
                <a16:creationId xmlns:a16="http://schemas.microsoft.com/office/drawing/2014/main" id="{65E5D5E8-E425-48AA-A330-DF811EC14B3E}"/>
              </a:ext>
            </a:extLst>
          </p:cNvPr>
          <p:cNvGrpSpPr/>
          <p:nvPr/>
        </p:nvGrpSpPr>
        <p:grpSpPr>
          <a:xfrm>
            <a:off x="4921669" y="1677030"/>
            <a:ext cx="457436" cy="457418"/>
            <a:chOff x="4921669" y="1677030"/>
            <a:chExt cx="457436" cy="457418"/>
          </a:xfrm>
          <a:noFill/>
        </p:grpSpPr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6B4C369D-0941-4586-897C-EE2E6FBA3543}"/>
                </a:ext>
              </a:extLst>
            </p:cNvPr>
            <p:cNvSpPr/>
            <p:nvPr/>
          </p:nvSpPr>
          <p:spPr>
            <a:xfrm>
              <a:off x="5047215" y="1677030"/>
              <a:ext cx="206569" cy="457418"/>
            </a:xfrm>
            <a:custGeom>
              <a:avLst/>
              <a:gdLst>
                <a:gd name="connsiteX0" fmla="*/ 103074 w 206569"/>
                <a:gd name="connsiteY0" fmla="*/ 457284 h 457418"/>
                <a:gd name="connsiteX1" fmla="*/ 171629 w 206569"/>
                <a:gd name="connsiteY1" fmla="*/ 457284 h 457418"/>
                <a:gd name="connsiteX2" fmla="*/ 206359 w 206569"/>
                <a:gd name="connsiteY2" fmla="*/ 213819 h 457418"/>
                <a:gd name="connsiteX3" fmla="*/ 178598 w 206569"/>
                <a:gd name="connsiteY3" fmla="*/ 81021 h 457418"/>
                <a:gd name="connsiteX4" fmla="*/ 103074 w 206569"/>
                <a:gd name="connsiteY4" fmla="*/ -134 h 457418"/>
                <a:gd name="connsiteX5" fmla="*/ 27550 w 206569"/>
                <a:gd name="connsiteY5" fmla="*/ 81021 h 457418"/>
                <a:gd name="connsiteX6" fmla="*/ -211 w 206569"/>
                <a:gd name="connsiteY6" fmla="*/ 213819 h 457418"/>
                <a:gd name="connsiteX7" fmla="*/ 34519 w 206569"/>
                <a:gd name="connsiteY7" fmla="*/ 457284 h 4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569" h="457418">
                  <a:moveTo>
                    <a:pt x="103074" y="457284"/>
                  </a:moveTo>
                  <a:lnTo>
                    <a:pt x="171629" y="457284"/>
                  </a:lnTo>
                  <a:cubicBezTo>
                    <a:pt x="171629" y="457284"/>
                    <a:pt x="206359" y="346617"/>
                    <a:pt x="206359" y="213819"/>
                  </a:cubicBezTo>
                  <a:cubicBezTo>
                    <a:pt x="206359" y="161913"/>
                    <a:pt x="197808" y="116749"/>
                    <a:pt x="178598" y="81021"/>
                  </a:cubicBezTo>
                  <a:cubicBezTo>
                    <a:pt x="148633" y="25330"/>
                    <a:pt x="103074" y="-134"/>
                    <a:pt x="103074" y="-134"/>
                  </a:cubicBezTo>
                  <a:cubicBezTo>
                    <a:pt x="103074" y="-134"/>
                    <a:pt x="57515" y="25330"/>
                    <a:pt x="27550" y="81021"/>
                  </a:cubicBezTo>
                  <a:cubicBezTo>
                    <a:pt x="8340" y="116806"/>
                    <a:pt x="-211" y="162007"/>
                    <a:pt x="-211" y="213819"/>
                  </a:cubicBezTo>
                  <a:cubicBezTo>
                    <a:pt x="-211" y="346617"/>
                    <a:pt x="34519" y="457284"/>
                    <a:pt x="34519" y="457284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14109B5D-03C5-481B-8B55-4C6AF539DBF9}"/>
                </a:ext>
              </a:extLst>
            </p:cNvPr>
            <p:cNvSpPr/>
            <p:nvPr/>
          </p:nvSpPr>
          <p:spPr>
            <a:xfrm>
              <a:off x="5074882" y="1758166"/>
              <a:ext cx="151047" cy="1883"/>
            </a:xfrm>
            <a:custGeom>
              <a:avLst/>
              <a:gdLst>
                <a:gd name="connsiteX0" fmla="*/ 0 w 151047"/>
                <a:gd name="connsiteY0" fmla="*/ 0 h 1883"/>
                <a:gd name="connsiteX1" fmla="*/ 151048 w 151047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047" h="1883">
                  <a:moveTo>
                    <a:pt x="0" y="0"/>
                  </a:moveTo>
                  <a:lnTo>
                    <a:pt x="151048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D7720882-91CA-4CD5-AA9E-4C31637422FC}"/>
                </a:ext>
              </a:extLst>
            </p:cNvPr>
            <p:cNvSpPr/>
            <p:nvPr/>
          </p:nvSpPr>
          <p:spPr>
            <a:xfrm>
              <a:off x="5091381" y="1817192"/>
              <a:ext cx="118050" cy="118050"/>
            </a:xfrm>
            <a:custGeom>
              <a:avLst/>
              <a:gdLst>
                <a:gd name="connsiteX0" fmla="*/ 118051 w 118050"/>
                <a:gd name="connsiteY0" fmla="*/ 59025 h 118050"/>
                <a:gd name="connsiteX1" fmla="*/ 59025 w 118050"/>
                <a:gd name="connsiteY1" fmla="*/ 118051 h 118050"/>
                <a:gd name="connsiteX2" fmla="*/ 0 w 118050"/>
                <a:gd name="connsiteY2" fmla="*/ 59025 h 118050"/>
                <a:gd name="connsiteX3" fmla="*/ 59025 w 118050"/>
                <a:gd name="connsiteY3" fmla="*/ 0 h 118050"/>
                <a:gd name="connsiteX4" fmla="*/ 118051 w 118050"/>
                <a:gd name="connsiteY4" fmla="*/ 59025 h 11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0" h="118050">
                  <a:moveTo>
                    <a:pt x="118051" y="59025"/>
                  </a:moveTo>
                  <a:cubicBezTo>
                    <a:pt x="118051" y="91624"/>
                    <a:pt x="91624" y="118051"/>
                    <a:pt x="59025" y="118051"/>
                  </a:cubicBezTo>
                  <a:cubicBezTo>
                    <a:pt x="26427" y="118051"/>
                    <a:pt x="0" y="91624"/>
                    <a:pt x="0" y="59025"/>
                  </a:cubicBezTo>
                  <a:cubicBezTo>
                    <a:pt x="0" y="26427"/>
                    <a:pt x="26427" y="0"/>
                    <a:pt x="59025" y="0"/>
                  </a:cubicBezTo>
                  <a:cubicBezTo>
                    <a:pt x="91624" y="0"/>
                    <a:pt x="118051" y="26427"/>
                    <a:pt x="118051" y="59025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61608F1-EB30-4919-8213-4D0E0BEC6A30}"/>
                </a:ext>
              </a:extLst>
            </p:cNvPr>
            <p:cNvSpPr/>
            <p:nvPr/>
          </p:nvSpPr>
          <p:spPr>
            <a:xfrm>
              <a:off x="5120893" y="1846705"/>
              <a:ext cx="59025" cy="59025"/>
            </a:xfrm>
            <a:custGeom>
              <a:avLst/>
              <a:gdLst>
                <a:gd name="connsiteX0" fmla="*/ 59025 w 59025"/>
                <a:gd name="connsiteY0" fmla="*/ 29513 h 59025"/>
                <a:gd name="connsiteX1" fmla="*/ 29513 w 59025"/>
                <a:gd name="connsiteY1" fmla="*/ 59025 h 59025"/>
                <a:gd name="connsiteX2" fmla="*/ 0 w 59025"/>
                <a:gd name="connsiteY2" fmla="*/ 29513 h 59025"/>
                <a:gd name="connsiteX3" fmla="*/ 29513 w 59025"/>
                <a:gd name="connsiteY3" fmla="*/ 0 h 59025"/>
                <a:gd name="connsiteX4" fmla="*/ 59025 w 59025"/>
                <a:gd name="connsiteY4" fmla="*/ 29513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25" h="59025">
                  <a:moveTo>
                    <a:pt x="59025" y="29513"/>
                  </a:moveTo>
                  <a:cubicBezTo>
                    <a:pt x="59025" y="45812"/>
                    <a:pt x="45812" y="59025"/>
                    <a:pt x="29513" y="59025"/>
                  </a:cubicBezTo>
                  <a:cubicBezTo>
                    <a:pt x="13213" y="59025"/>
                    <a:pt x="0" y="45812"/>
                    <a:pt x="0" y="29513"/>
                  </a:cubicBezTo>
                  <a:cubicBezTo>
                    <a:pt x="0" y="13213"/>
                    <a:pt x="13213" y="0"/>
                    <a:pt x="29513" y="0"/>
                  </a:cubicBezTo>
                  <a:cubicBezTo>
                    <a:pt x="45812" y="0"/>
                    <a:pt x="59025" y="13213"/>
                    <a:pt x="59025" y="29513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6E3E5430-6B65-4854-A22B-FF4121F05428}"/>
                </a:ext>
              </a:extLst>
            </p:cNvPr>
            <p:cNvSpPr/>
            <p:nvPr/>
          </p:nvSpPr>
          <p:spPr>
            <a:xfrm>
              <a:off x="4965928" y="2045910"/>
              <a:ext cx="59062" cy="73772"/>
            </a:xfrm>
            <a:custGeom>
              <a:avLst/>
              <a:gdLst>
                <a:gd name="connsiteX0" fmla="*/ 58852 w 59062"/>
                <a:gd name="connsiteY0" fmla="*/ 44126 h 73772"/>
                <a:gd name="connsiteX1" fmla="*/ 29340 w 59062"/>
                <a:gd name="connsiteY1" fmla="*/ -134 h 73772"/>
                <a:gd name="connsiteX2" fmla="*/ -211 w 59062"/>
                <a:gd name="connsiteY2" fmla="*/ 44126 h 73772"/>
                <a:gd name="connsiteX3" fmla="*/ -211 w 59062"/>
                <a:gd name="connsiteY3" fmla="*/ 73638 h 73772"/>
                <a:gd name="connsiteX4" fmla="*/ 58815 w 59062"/>
                <a:gd name="connsiteY4" fmla="*/ 73638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62" h="73772">
                  <a:moveTo>
                    <a:pt x="58852" y="44126"/>
                  </a:moveTo>
                  <a:cubicBezTo>
                    <a:pt x="58852" y="27834"/>
                    <a:pt x="45668" y="-134"/>
                    <a:pt x="29340" y="-134"/>
                  </a:cubicBezTo>
                  <a:cubicBezTo>
                    <a:pt x="13011" y="-134"/>
                    <a:pt x="-211" y="27834"/>
                    <a:pt x="-211" y="44126"/>
                  </a:cubicBezTo>
                  <a:lnTo>
                    <a:pt x="-211" y="73638"/>
                  </a:lnTo>
                  <a:lnTo>
                    <a:pt x="58815" y="73638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50FECBBD-3A30-40A6-81C2-95D96FD08685}"/>
                </a:ext>
              </a:extLst>
            </p:cNvPr>
            <p:cNvSpPr/>
            <p:nvPr/>
          </p:nvSpPr>
          <p:spPr>
            <a:xfrm>
              <a:off x="5275821" y="2045910"/>
              <a:ext cx="59025" cy="73772"/>
            </a:xfrm>
            <a:custGeom>
              <a:avLst/>
              <a:gdLst>
                <a:gd name="connsiteX0" fmla="*/ -211 w 59025"/>
                <a:gd name="connsiteY0" fmla="*/ 44126 h 73772"/>
                <a:gd name="connsiteX1" fmla="*/ 29302 w 59025"/>
                <a:gd name="connsiteY1" fmla="*/ -134 h 73772"/>
                <a:gd name="connsiteX2" fmla="*/ 58815 w 59025"/>
                <a:gd name="connsiteY2" fmla="*/ 44126 h 73772"/>
                <a:gd name="connsiteX3" fmla="*/ 58815 w 59025"/>
                <a:gd name="connsiteY3" fmla="*/ 73638 h 73772"/>
                <a:gd name="connsiteX4" fmla="*/ -211 w 59025"/>
                <a:gd name="connsiteY4" fmla="*/ 73638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25" h="73772">
                  <a:moveTo>
                    <a:pt x="-211" y="44126"/>
                  </a:moveTo>
                  <a:cubicBezTo>
                    <a:pt x="-211" y="27834"/>
                    <a:pt x="12973" y="-134"/>
                    <a:pt x="29302" y="-134"/>
                  </a:cubicBezTo>
                  <a:cubicBezTo>
                    <a:pt x="45631" y="-134"/>
                    <a:pt x="58815" y="27834"/>
                    <a:pt x="58815" y="44126"/>
                  </a:cubicBezTo>
                  <a:lnTo>
                    <a:pt x="58815" y="73638"/>
                  </a:lnTo>
                  <a:lnTo>
                    <a:pt x="-211" y="73638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6AFC86F0-85BF-40AB-90AA-324220AC7F1C}"/>
                </a:ext>
              </a:extLst>
            </p:cNvPr>
            <p:cNvSpPr/>
            <p:nvPr/>
          </p:nvSpPr>
          <p:spPr>
            <a:xfrm>
              <a:off x="4921669" y="1876217"/>
              <a:ext cx="125414" cy="213952"/>
            </a:xfrm>
            <a:custGeom>
              <a:avLst/>
              <a:gdLst>
                <a:gd name="connsiteX0" fmla="*/ 44049 w 125414"/>
                <a:gd name="connsiteY0" fmla="*/ 213819 h 213952"/>
                <a:gd name="connsiteX1" fmla="*/ -211 w 125414"/>
                <a:gd name="connsiteY1" fmla="*/ 213819 h 213952"/>
                <a:gd name="connsiteX2" fmla="*/ -211 w 125414"/>
                <a:gd name="connsiteY2" fmla="*/ 154794 h 213952"/>
                <a:gd name="connsiteX3" fmla="*/ 21919 w 125414"/>
                <a:gd name="connsiteY3" fmla="*/ 103151 h 213952"/>
                <a:gd name="connsiteX4" fmla="*/ 125204 w 125414"/>
                <a:gd name="connsiteY4" fmla="*/ -134 h 21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14" h="213952">
                  <a:moveTo>
                    <a:pt x="44049" y="213819"/>
                  </a:moveTo>
                  <a:lnTo>
                    <a:pt x="-211" y="213819"/>
                  </a:lnTo>
                  <a:lnTo>
                    <a:pt x="-211" y="154794"/>
                  </a:lnTo>
                  <a:cubicBezTo>
                    <a:pt x="-211" y="132664"/>
                    <a:pt x="7153" y="117917"/>
                    <a:pt x="21919" y="103151"/>
                  </a:cubicBezTo>
                  <a:lnTo>
                    <a:pt x="125204" y="-1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E76173F8-C6F0-4848-A85B-9E378D16BFC2}"/>
                </a:ext>
              </a:extLst>
            </p:cNvPr>
            <p:cNvSpPr/>
            <p:nvPr/>
          </p:nvSpPr>
          <p:spPr>
            <a:xfrm>
              <a:off x="5253691" y="1876217"/>
              <a:ext cx="125414" cy="213952"/>
            </a:xfrm>
            <a:custGeom>
              <a:avLst/>
              <a:gdLst>
                <a:gd name="connsiteX0" fmla="*/ 80944 w 125414"/>
                <a:gd name="connsiteY0" fmla="*/ 213819 h 213952"/>
                <a:gd name="connsiteX1" fmla="*/ 125204 w 125414"/>
                <a:gd name="connsiteY1" fmla="*/ 213819 h 213952"/>
                <a:gd name="connsiteX2" fmla="*/ 125204 w 125414"/>
                <a:gd name="connsiteY2" fmla="*/ 154794 h 213952"/>
                <a:gd name="connsiteX3" fmla="*/ 103074 w 125414"/>
                <a:gd name="connsiteY3" fmla="*/ 103151 h 213952"/>
                <a:gd name="connsiteX4" fmla="*/ -211 w 125414"/>
                <a:gd name="connsiteY4" fmla="*/ -134 h 21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414" h="213952">
                  <a:moveTo>
                    <a:pt x="80944" y="213819"/>
                  </a:moveTo>
                  <a:lnTo>
                    <a:pt x="125204" y="213819"/>
                  </a:lnTo>
                  <a:lnTo>
                    <a:pt x="125204" y="154794"/>
                  </a:lnTo>
                  <a:cubicBezTo>
                    <a:pt x="125204" y="132664"/>
                    <a:pt x="117840" y="117917"/>
                    <a:pt x="103074" y="103151"/>
                  </a:cubicBezTo>
                  <a:lnTo>
                    <a:pt x="-211" y="-1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970F47F2-0DAB-4690-9A58-7A522FF8317C}"/>
                </a:ext>
              </a:extLst>
            </p:cNvPr>
            <p:cNvSpPr/>
            <p:nvPr/>
          </p:nvSpPr>
          <p:spPr>
            <a:xfrm>
              <a:off x="5024991" y="2090170"/>
              <a:ext cx="250829" cy="1883"/>
            </a:xfrm>
            <a:custGeom>
              <a:avLst/>
              <a:gdLst>
                <a:gd name="connsiteX0" fmla="*/ 250829 w 250829"/>
                <a:gd name="connsiteY0" fmla="*/ 0 h 1883"/>
                <a:gd name="connsiteX1" fmla="*/ 125415 w 250829"/>
                <a:gd name="connsiteY1" fmla="*/ 0 h 1883"/>
                <a:gd name="connsiteX2" fmla="*/ 0 w 250829"/>
                <a:gd name="connsiteY2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29" h="1883">
                  <a:moveTo>
                    <a:pt x="250829" y="0"/>
                  </a:moveTo>
                  <a:lnTo>
                    <a:pt x="125415" y="0"/>
                  </a:lnTo>
                  <a:lnTo>
                    <a:pt x="0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64" name="Freeform: Shape 1863">
            <a:extLst>
              <a:ext uri="{FF2B5EF4-FFF2-40B4-BE49-F238E27FC236}">
                <a16:creationId xmlns:a16="http://schemas.microsoft.com/office/drawing/2014/main" id="{A9619308-CB01-497F-963B-2EB85FE3F6F5}"/>
              </a:ext>
            </a:extLst>
          </p:cNvPr>
          <p:cNvSpPr/>
          <p:nvPr/>
        </p:nvSpPr>
        <p:spPr>
          <a:xfrm rot="18900000">
            <a:off x="5630028" y="1688971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65" name="Graphic 1850">
            <a:extLst>
              <a:ext uri="{FF2B5EF4-FFF2-40B4-BE49-F238E27FC236}">
                <a16:creationId xmlns:a16="http://schemas.microsoft.com/office/drawing/2014/main" id="{8F701EA3-EB3A-41FE-8FB3-34A84BBE7F27}"/>
              </a:ext>
            </a:extLst>
          </p:cNvPr>
          <p:cNvGrpSpPr/>
          <p:nvPr/>
        </p:nvGrpSpPr>
        <p:grpSpPr>
          <a:xfrm>
            <a:off x="5772451" y="1677030"/>
            <a:ext cx="398393" cy="457455"/>
            <a:chOff x="5772451" y="1677030"/>
            <a:chExt cx="398393" cy="457455"/>
          </a:xfrm>
          <a:noFill/>
        </p:grpSpPr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7612EF3A-D70B-422A-85C3-BFFA278D2850}"/>
                </a:ext>
              </a:extLst>
            </p:cNvPr>
            <p:cNvSpPr/>
            <p:nvPr/>
          </p:nvSpPr>
          <p:spPr>
            <a:xfrm>
              <a:off x="5772451" y="1677030"/>
              <a:ext cx="317087" cy="457455"/>
            </a:xfrm>
            <a:custGeom>
              <a:avLst/>
              <a:gdLst>
                <a:gd name="connsiteX0" fmla="*/ 250958 w 317087"/>
                <a:gd name="connsiteY0" fmla="*/ 9980 h 457455"/>
                <a:gd name="connsiteX1" fmla="*/ 183005 w 317087"/>
                <a:gd name="connsiteY1" fmla="*/ -134 h 457455"/>
                <a:gd name="connsiteX2" fmla="*/ 29283 w 317087"/>
                <a:gd name="connsiteY2" fmla="*/ 176905 h 457455"/>
                <a:gd name="connsiteX3" fmla="*/ -211 w 317087"/>
                <a:gd name="connsiteY3" fmla="*/ 265424 h 457455"/>
                <a:gd name="connsiteX4" fmla="*/ 29283 w 317087"/>
                <a:gd name="connsiteY4" fmla="*/ 265424 h 457455"/>
                <a:gd name="connsiteX5" fmla="*/ 29283 w 317087"/>
                <a:gd name="connsiteY5" fmla="*/ 317142 h 457455"/>
                <a:gd name="connsiteX6" fmla="*/ 88271 w 317087"/>
                <a:gd name="connsiteY6" fmla="*/ 354018 h 457455"/>
                <a:gd name="connsiteX7" fmla="*/ 125147 w 317087"/>
                <a:gd name="connsiteY7" fmla="*/ 354018 h 457455"/>
                <a:gd name="connsiteX8" fmla="*/ 125147 w 317087"/>
                <a:gd name="connsiteY8" fmla="*/ 457322 h 457455"/>
                <a:gd name="connsiteX9" fmla="*/ 316876 w 317087"/>
                <a:gd name="connsiteY9" fmla="*/ 457322 h 457455"/>
                <a:gd name="connsiteX10" fmla="*/ 309512 w 317087"/>
                <a:gd name="connsiteY10" fmla="*/ 354018 h 45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087" h="457455">
                  <a:moveTo>
                    <a:pt x="250958" y="9980"/>
                  </a:moveTo>
                  <a:cubicBezTo>
                    <a:pt x="231465" y="3313"/>
                    <a:pt x="209241" y="-134"/>
                    <a:pt x="183005" y="-134"/>
                  </a:cubicBezTo>
                  <a:cubicBezTo>
                    <a:pt x="79419" y="-134"/>
                    <a:pt x="28153" y="81021"/>
                    <a:pt x="29283" y="176905"/>
                  </a:cubicBezTo>
                  <a:lnTo>
                    <a:pt x="-211" y="265424"/>
                  </a:lnTo>
                  <a:lnTo>
                    <a:pt x="29283" y="265424"/>
                  </a:lnTo>
                  <a:lnTo>
                    <a:pt x="29283" y="317142"/>
                  </a:lnTo>
                  <a:cubicBezTo>
                    <a:pt x="29283" y="346654"/>
                    <a:pt x="58777" y="354018"/>
                    <a:pt x="88271" y="354018"/>
                  </a:cubicBezTo>
                  <a:lnTo>
                    <a:pt x="125147" y="354018"/>
                  </a:lnTo>
                  <a:lnTo>
                    <a:pt x="125147" y="457322"/>
                  </a:lnTo>
                  <a:lnTo>
                    <a:pt x="316876" y="457322"/>
                  </a:lnTo>
                  <a:lnTo>
                    <a:pt x="309512" y="354018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A311521C-7571-494A-8E41-D37334498186}"/>
                </a:ext>
              </a:extLst>
            </p:cNvPr>
            <p:cNvSpPr/>
            <p:nvPr/>
          </p:nvSpPr>
          <p:spPr>
            <a:xfrm>
              <a:off x="5993800" y="1706542"/>
              <a:ext cx="177044" cy="206570"/>
            </a:xfrm>
            <a:custGeom>
              <a:avLst/>
              <a:gdLst>
                <a:gd name="connsiteX0" fmla="*/ 88314 w 177044"/>
                <a:gd name="connsiteY0" fmla="*/ -133 h 206570"/>
                <a:gd name="connsiteX1" fmla="*/ 176833 w 177044"/>
                <a:gd name="connsiteY1" fmla="*/ 87593 h 206570"/>
                <a:gd name="connsiteX2" fmla="*/ 158715 w 177044"/>
                <a:gd name="connsiteY2" fmla="*/ 141517 h 206570"/>
                <a:gd name="connsiteX3" fmla="*/ 132573 w 177044"/>
                <a:gd name="connsiteY3" fmla="*/ 206437 h 206570"/>
                <a:gd name="connsiteX4" fmla="*/ 44054 w 177044"/>
                <a:gd name="connsiteY4" fmla="*/ 206437 h 206570"/>
                <a:gd name="connsiteX5" fmla="*/ 17894 w 177044"/>
                <a:gd name="connsiteY5" fmla="*/ 141517 h 206570"/>
                <a:gd name="connsiteX6" fmla="*/ 34428 w 177044"/>
                <a:gd name="connsiteY6" fmla="*/ 17966 h 206570"/>
                <a:gd name="connsiteX7" fmla="*/ 88314 w 177044"/>
                <a:gd name="connsiteY7" fmla="*/ -133 h 2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44" h="206570">
                  <a:moveTo>
                    <a:pt x="88314" y="-133"/>
                  </a:moveTo>
                  <a:cubicBezTo>
                    <a:pt x="136982" y="-351"/>
                    <a:pt x="176614" y="38925"/>
                    <a:pt x="176833" y="87593"/>
                  </a:cubicBezTo>
                  <a:cubicBezTo>
                    <a:pt x="176919" y="107077"/>
                    <a:pt x="170548" y="126039"/>
                    <a:pt x="158715" y="141517"/>
                  </a:cubicBezTo>
                  <a:cubicBezTo>
                    <a:pt x="132573" y="172498"/>
                    <a:pt x="132573" y="197585"/>
                    <a:pt x="132573" y="206437"/>
                  </a:cubicBezTo>
                  <a:lnTo>
                    <a:pt x="44054" y="206437"/>
                  </a:lnTo>
                  <a:cubicBezTo>
                    <a:pt x="44054" y="197585"/>
                    <a:pt x="44054" y="172536"/>
                    <a:pt x="17894" y="141517"/>
                  </a:cubicBezTo>
                  <a:cubicBezTo>
                    <a:pt x="-11658" y="102834"/>
                    <a:pt x="-4255" y="47517"/>
                    <a:pt x="34428" y="17966"/>
                  </a:cubicBezTo>
                  <a:cubicBezTo>
                    <a:pt x="49898" y="6148"/>
                    <a:pt x="68847" y="-216"/>
                    <a:pt x="88314" y="-133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7B545016-C964-43AD-9D38-5CA524CE05D0}"/>
                </a:ext>
              </a:extLst>
            </p:cNvPr>
            <p:cNvSpPr/>
            <p:nvPr/>
          </p:nvSpPr>
          <p:spPr>
            <a:xfrm>
              <a:off x="6045429" y="1795081"/>
              <a:ext cx="73772" cy="88519"/>
            </a:xfrm>
            <a:custGeom>
              <a:avLst/>
              <a:gdLst>
                <a:gd name="connsiteX0" fmla="*/ 51432 w 73772"/>
                <a:gd name="connsiteY0" fmla="*/ 88385 h 88519"/>
                <a:gd name="connsiteX1" fmla="*/ 73562 w 73772"/>
                <a:gd name="connsiteY1" fmla="*/ -134 h 88519"/>
                <a:gd name="connsiteX2" fmla="*/ -211 w 73772"/>
                <a:gd name="connsiteY2" fmla="*/ -134 h 88519"/>
                <a:gd name="connsiteX3" fmla="*/ 21919 w 73772"/>
                <a:gd name="connsiteY3" fmla="*/ 88385 h 8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72" h="88519">
                  <a:moveTo>
                    <a:pt x="51432" y="88385"/>
                  </a:moveTo>
                  <a:cubicBezTo>
                    <a:pt x="51432" y="58873"/>
                    <a:pt x="58815" y="7230"/>
                    <a:pt x="73562" y="-134"/>
                  </a:cubicBezTo>
                  <a:lnTo>
                    <a:pt x="-211" y="-134"/>
                  </a:lnTo>
                  <a:cubicBezTo>
                    <a:pt x="14536" y="7249"/>
                    <a:pt x="21919" y="58891"/>
                    <a:pt x="21919" y="88385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B07FBB29-6DB1-4FFE-A894-9AAB607F2562}"/>
                </a:ext>
              </a:extLst>
            </p:cNvPr>
            <p:cNvSpPr/>
            <p:nvPr/>
          </p:nvSpPr>
          <p:spPr>
            <a:xfrm>
              <a:off x="6038046" y="1913094"/>
              <a:ext cx="88519" cy="59025"/>
            </a:xfrm>
            <a:custGeom>
              <a:avLst/>
              <a:gdLst>
                <a:gd name="connsiteX0" fmla="*/ 88519 w 88519"/>
                <a:gd name="connsiteY0" fmla="*/ 0 h 59025"/>
                <a:gd name="connsiteX1" fmla="*/ 88519 w 88519"/>
                <a:gd name="connsiteY1" fmla="*/ 59025 h 59025"/>
                <a:gd name="connsiteX2" fmla="*/ 0 w 88519"/>
                <a:gd name="connsiteY2" fmla="*/ 59025 h 59025"/>
                <a:gd name="connsiteX3" fmla="*/ 0 w 88519"/>
                <a:gd name="connsiteY3" fmla="*/ 0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19" h="59025">
                  <a:moveTo>
                    <a:pt x="88519" y="0"/>
                  </a:moveTo>
                  <a:lnTo>
                    <a:pt x="88519" y="59025"/>
                  </a:lnTo>
                  <a:lnTo>
                    <a:pt x="0" y="59025"/>
                  </a:lnTo>
                  <a:lnTo>
                    <a:pt x="0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8D005B63-8975-4823-86F0-7F04E899459F}"/>
                </a:ext>
              </a:extLst>
            </p:cNvPr>
            <p:cNvSpPr/>
            <p:nvPr/>
          </p:nvSpPr>
          <p:spPr>
            <a:xfrm>
              <a:off x="6038046" y="1942607"/>
              <a:ext cx="88519" cy="1883"/>
            </a:xfrm>
            <a:custGeom>
              <a:avLst/>
              <a:gdLst>
                <a:gd name="connsiteX0" fmla="*/ 88519 w 88519"/>
                <a:gd name="connsiteY0" fmla="*/ 0 h 1883"/>
                <a:gd name="connsiteX1" fmla="*/ 0 w 88519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19" h="1883">
                  <a:moveTo>
                    <a:pt x="88519" y="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945A9D04-9C32-4915-96EF-5308D08D7B72}"/>
                </a:ext>
              </a:extLst>
            </p:cNvPr>
            <p:cNvSpPr/>
            <p:nvPr/>
          </p:nvSpPr>
          <p:spPr>
            <a:xfrm>
              <a:off x="6052793" y="1972138"/>
              <a:ext cx="59025" cy="29512"/>
            </a:xfrm>
            <a:custGeom>
              <a:avLst/>
              <a:gdLst>
                <a:gd name="connsiteX0" fmla="*/ 58814 w 59025"/>
                <a:gd name="connsiteY0" fmla="*/ -134 h 29512"/>
                <a:gd name="connsiteX1" fmla="*/ 58814 w 59025"/>
                <a:gd name="connsiteY1" fmla="*/ 14613 h 29512"/>
                <a:gd name="connsiteX2" fmla="*/ 58814 w 59025"/>
                <a:gd name="connsiteY2" fmla="*/ 14613 h 29512"/>
                <a:gd name="connsiteX3" fmla="*/ 44086 w 59025"/>
                <a:gd name="connsiteY3" fmla="*/ 29379 h 29512"/>
                <a:gd name="connsiteX4" fmla="*/ 44068 w 59025"/>
                <a:gd name="connsiteY4" fmla="*/ 29379 h 29512"/>
                <a:gd name="connsiteX5" fmla="*/ 14555 w 59025"/>
                <a:gd name="connsiteY5" fmla="*/ 29379 h 29512"/>
                <a:gd name="connsiteX6" fmla="*/ -211 w 59025"/>
                <a:gd name="connsiteY6" fmla="*/ 14613 h 29512"/>
                <a:gd name="connsiteX7" fmla="*/ -211 w 59025"/>
                <a:gd name="connsiteY7" fmla="*/ 14613 h 29512"/>
                <a:gd name="connsiteX8" fmla="*/ -211 w 59025"/>
                <a:gd name="connsiteY8" fmla="*/ -134 h 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25" h="29512">
                  <a:moveTo>
                    <a:pt x="58814" y="-134"/>
                  </a:moveTo>
                  <a:lnTo>
                    <a:pt x="58814" y="14613"/>
                  </a:lnTo>
                  <a:lnTo>
                    <a:pt x="58814" y="14613"/>
                  </a:lnTo>
                  <a:cubicBezTo>
                    <a:pt x="58824" y="22757"/>
                    <a:pt x="52230" y="29368"/>
                    <a:pt x="44086" y="29379"/>
                  </a:cubicBezTo>
                  <a:cubicBezTo>
                    <a:pt x="44081" y="29379"/>
                    <a:pt x="44073" y="29379"/>
                    <a:pt x="44068" y="29379"/>
                  </a:cubicBezTo>
                  <a:lnTo>
                    <a:pt x="14555" y="29379"/>
                  </a:lnTo>
                  <a:cubicBezTo>
                    <a:pt x="6400" y="29379"/>
                    <a:pt x="-211" y="22768"/>
                    <a:pt x="-211" y="14613"/>
                  </a:cubicBezTo>
                  <a:lnTo>
                    <a:pt x="-211" y="14613"/>
                  </a:lnTo>
                  <a:lnTo>
                    <a:pt x="-211" y="-1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72" name="Freeform: Shape 1871">
            <a:extLst>
              <a:ext uri="{FF2B5EF4-FFF2-40B4-BE49-F238E27FC236}">
                <a16:creationId xmlns:a16="http://schemas.microsoft.com/office/drawing/2014/main" id="{06EE7B38-9270-4577-AC50-34E2664F8CC6}"/>
              </a:ext>
            </a:extLst>
          </p:cNvPr>
          <p:cNvSpPr/>
          <p:nvPr/>
        </p:nvSpPr>
        <p:spPr>
          <a:xfrm rot="18900000">
            <a:off x="6462226" y="1688967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73" name="Graphic 1850">
            <a:extLst>
              <a:ext uri="{FF2B5EF4-FFF2-40B4-BE49-F238E27FC236}">
                <a16:creationId xmlns:a16="http://schemas.microsoft.com/office/drawing/2014/main" id="{37DA4FE3-FC85-4295-9103-E42CD20E1A72}"/>
              </a:ext>
            </a:extLst>
          </p:cNvPr>
          <p:cNvGrpSpPr/>
          <p:nvPr/>
        </p:nvGrpSpPr>
        <p:grpSpPr>
          <a:xfrm>
            <a:off x="6628262" y="1677011"/>
            <a:ext cx="339367" cy="457418"/>
            <a:chOff x="6628262" y="1677011"/>
            <a:chExt cx="339367" cy="457418"/>
          </a:xfrm>
          <a:noFill/>
        </p:grpSpPr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59957A1-1154-46C4-8EA6-49688336A12A}"/>
                </a:ext>
              </a:extLst>
            </p:cNvPr>
            <p:cNvSpPr/>
            <p:nvPr/>
          </p:nvSpPr>
          <p:spPr>
            <a:xfrm>
              <a:off x="6919000" y="2015814"/>
              <a:ext cx="26593" cy="74356"/>
            </a:xfrm>
            <a:custGeom>
              <a:avLst/>
              <a:gdLst>
                <a:gd name="connsiteX0" fmla="*/ -211 w 26593"/>
                <a:gd name="connsiteY0" fmla="*/ -134 h 74356"/>
                <a:gd name="connsiteX1" fmla="*/ 26383 w 26593"/>
                <a:gd name="connsiteY1" fmla="*/ 74222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93" h="74356">
                  <a:moveTo>
                    <a:pt x="-211" y="-134"/>
                  </a:moveTo>
                  <a:cubicBezTo>
                    <a:pt x="16495" y="21996"/>
                    <a:pt x="26383" y="45180"/>
                    <a:pt x="26383" y="74222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0C551BDB-E80C-4CE3-9AF2-F56D2D5AAC18}"/>
                </a:ext>
              </a:extLst>
            </p:cNvPr>
            <p:cNvSpPr/>
            <p:nvPr/>
          </p:nvSpPr>
          <p:spPr>
            <a:xfrm>
              <a:off x="6665138" y="1986885"/>
              <a:ext cx="265595" cy="29512"/>
            </a:xfrm>
            <a:custGeom>
              <a:avLst/>
              <a:gdLst>
                <a:gd name="connsiteX0" fmla="*/ -211 w 265595"/>
                <a:gd name="connsiteY0" fmla="*/ 14632 h 29512"/>
                <a:gd name="connsiteX1" fmla="*/ 14536 w 265595"/>
                <a:gd name="connsiteY1" fmla="*/ 29379 h 29512"/>
                <a:gd name="connsiteX2" fmla="*/ 14555 w 265595"/>
                <a:gd name="connsiteY2" fmla="*/ 29379 h 29512"/>
                <a:gd name="connsiteX3" fmla="*/ 250638 w 265595"/>
                <a:gd name="connsiteY3" fmla="*/ 29379 h 29512"/>
                <a:gd name="connsiteX4" fmla="*/ 265384 w 265595"/>
                <a:gd name="connsiteY4" fmla="*/ 14670 h 29512"/>
                <a:gd name="connsiteX5" fmla="*/ 265384 w 265595"/>
                <a:gd name="connsiteY5" fmla="*/ 14632 h 29512"/>
                <a:gd name="connsiteX6" fmla="*/ 265384 w 265595"/>
                <a:gd name="connsiteY6" fmla="*/ 14632 h 29512"/>
                <a:gd name="connsiteX7" fmla="*/ 250694 w 265595"/>
                <a:gd name="connsiteY7" fmla="*/ -134 h 29512"/>
                <a:gd name="connsiteX8" fmla="*/ 250638 w 265595"/>
                <a:gd name="connsiteY8" fmla="*/ -134 h 29512"/>
                <a:gd name="connsiteX9" fmla="*/ 14555 w 265595"/>
                <a:gd name="connsiteY9" fmla="*/ -134 h 29512"/>
                <a:gd name="connsiteX10" fmla="*/ -211 w 265595"/>
                <a:gd name="connsiteY10" fmla="*/ 14594 h 29512"/>
                <a:gd name="connsiteX11" fmla="*/ -211 w 265595"/>
                <a:gd name="connsiteY11" fmla="*/ 14632 h 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595" h="29512">
                  <a:moveTo>
                    <a:pt x="-211" y="14632"/>
                  </a:moveTo>
                  <a:cubicBezTo>
                    <a:pt x="-211" y="22776"/>
                    <a:pt x="6400" y="29379"/>
                    <a:pt x="14536" y="29379"/>
                  </a:cubicBezTo>
                  <a:cubicBezTo>
                    <a:pt x="14536" y="29379"/>
                    <a:pt x="14555" y="29379"/>
                    <a:pt x="14555" y="29379"/>
                  </a:cubicBezTo>
                  <a:lnTo>
                    <a:pt x="250638" y="29379"/>
                  </a:lnTo>
                  <a:cubicBezTo>
                    <a:pt x="258774" y="29390"/>
                    <a:pt x="265366" y="22804"/>
                    <a:pt x="265384" y="14670"/>
                  </a:cubicBezTo>
                  <a:cubicBezTo>
                    <a:pt x="265384" y="14656"/>
                    <a:pt x="265384" y="14645"/>
                    <a:pt x="265384" y="14632"/>
                  </a:cubicBezTo>
                  <a:lnTo>
                    <a:pt x="265384" y="14632"/>
                  </a:lnTo>
                  <a:cubicBezTo>
                    <a:pt x="265403" y="6498"/>
                    <a:pt x="258830" y="-113"/>
                    <a:pt x="250694" y="-134"/>
                  </a:cubicBezTo>
                  <a:cubicBezTo>
                    <a:pt x="250675" y="-134"/>
                    <a:pt x="250656" y="-134"/>
                    <a:pt x="250638" y="-134"/>
                  </a:cubicBezTo>
                  <a:lnTo>
                    <a:pt x="14555" y="-134"/>
                  </a:lnTo>
                  <a:cubicBezTo>
                    <a:pt x="6419" y="-145"/>
                    <a:pt x="-192" y="6450"/>
                    <a:pt x="-211" y="14594"/>
                  </a:cubicBezTo>
                  <a:cubicBezTo>
                    <a:pt x="-211" y="14607"/>
                    <a:pt x="-211" y="14619"/>
                    <a:pt x="-211" y="14632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E254D08A-7E68-4E5D-A67F-F24966A95F46}"/>
                </a:ext>
              </a:extLst>
            </p:cNvPr>
            <p:cNvSpPr/>
            <p:nvPr/>
          </p:nvSpPr>
          <p:spPr>
            <a:xfrm>
              <a:off x="6628262" y="2090170"/>
              <a:ext cx="339367" cy="44259"/>
            </a:xfrm>
            <a:custGeom>
              <a:avLst/>
              <a:gdLst>
                <a:gd name="connsiteX0" fmla="*/ 324621 w 339367"/>
                <a:gd name="connsiteY0" fmla="*/ 0 h 44259"/>
                <a:gd name="connsiteX1" fmla="*/ 339367 w 339367"/>
                <a:gd name="connsiteY1" fmla="*/ 0 h 44259"/>
                <a:gd name="connsiteX2" fmla="*/ 339367 w 339367"/>
                <a:gd name="connsiteY2" fmla="*/ 44260 h 44259"/>
                <a:gd name="connsiteX3" fmla="*/ 324621 w 339367"/>
                <a:gd name="connsiteY3" fmla="*/ 44260 h 44259"/>
                <a:gd name="connsiteX4" fmla="*/ 14747 w 339367"/>
                <a:gd name="connsiteY4" fmla="*/ 44260 h 44259"/>
                <a:gd name="connsiteX5" fmla="*/ 0 w 339367"/>
                <a:gd name="connsiteY5" fmla="*/ 44260 h 44259"/>
                <a:gd name="connsiteX6" fmla="*/ 0 w 339367"/>
                <a:gd name="connsiteY6" fmla="*/ 0 h 44259"/>
                <a:gd name="connsiteX7" fmla="*/ 14747 w 339367"/>
                <a:gd name="connsiteY7" fmla="*/ 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9367" h="44259">
                  <a:moveTo>
                    <a:pt x="324621" y="0"/>
                  </a:moveTo>
                  <a:cubicBezTo>
                    <a:pt x="332765" y="0"/>
                    <a:pt x="339367" y="0"/>
                    <a:pt x="339367" y="0"/>
                  </a:cubicBezTo>
                  <a:lnTo>
                    <a:pt x="339367" y="44260"/>
                  </a:lnTo>
                  <a:cubicBezTo>
                    <a:pt x="339367" y="44260"/>
                    <a:pt x="332765" y="44260"/>
                    <a:pt x="324621" y="44260"/>
                  </a:cubicBezTo>
                  <a:lnTo>
                    <a:pt x="14747" y="44260"/>
                  </a:lnTo>
                  <a:cubicBezTo>
                    <a:pt x="6602" y="44260"/>
                    <a:pt x="0" y="44260"/>
                    <a:pt x="0" y="44260"/>
                  </a:cubicBezTo>
                  <a:lnTo>
                    <a:pt x="0" y="0"/>
                  </a:lnTo>
                  <a:cubicBezTo>
                    <a:pt x="0" y="0"/>
                    <a:pt x="6602" y="0"/>
                    <a:pt x="14747" y="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31E460F3-464C-40BA-B8F7-EBE41657B4CB}"/>
                </a:ext>
              </a:extLst>
            </p:cNvPr>
            <p:cNvSpPr/>
            <p:nvPr/>
          </p:nvSpPr>
          <p:spPr>
            <a:xfrm>
              <a:off x="6694666" y="1677011"/>
              <a:ext cx="236104" cy="309892"/>
            </a:xfrm>
            <a:custGeom>
              <a:avLst/>
              <a:gdLst>
                <a:gd name="connsiteX0" fmla="*/ 169505 w 236104"/>
                <a:gd name="connsiteY0" fmla="*/ 169559 h 309892"/>
                <a:gd name="connsiteX1" fmla="*/ 169505 w 236104"/>
                <a:gd name="connsiteY1" fmla="*/ 204157 h 309892"/>
                <a:gd name="connsiteX2" fmla="*/ 195872 w 236104"/>
                <a:gd name="connsiteY2" fmla="*/ 296236 h 309892"/>
                <a:gd name="connsiteX3" fmla="*/ 206325 w 236104"/>
                <a:gd name="connsiteY3" fmla="*/ 309759 h 309892"/>
                <a:gd name="connsiteX4" fmla="*/ -207 w 236104"/>
                <a:gd name="connsiteY4" fmla="*/ 309759 h 309892"/>
                <a:gd name="connsiteX5" fmla="*/ 29287 w 236104"/>
                <a:gd name="connsiteY5" fmla="*/ 243369 h 309892"/>
                <a:gd name="connsiteX6" fmla="*/ -207 w 236104"/>
                <a:gd name="connsiteY6" fmla="*/ 120403 h 309892"/>
                <a:gd name="connsiteX7" fmla="*/ 120330 w 236104"/>
                <a:gd name="connsiteY7" fmla="*/ -134 h 309892"/>
                <a:gd name="connsiteX8" fmla="*/ 171972 w 236104"/>
                <a:gd name="connsiteY8" fmla="*/ -134 h 309892"/>
                <a:gd name="connsiteX9" fmla="*/ 171972 w 236104"/>
                <a:gd name="connsiteY9" fmla="*/ 51603 h 309892"/>
                <a:gd name="connsiteX10" fmla="*/ 223520 w 236104"/>
                <a:gd name="connsiteY10" fmla="*/ 105147 h 309892"/>
                <a:gd name="connsiteX11" fmla="*/ 235894 w 236104"/>
                <a:gd name="connsiteY11" fmla="*/ 135847 h 309892"/>
                <a:gd name="connsiteX12" fmla="*/ 235894 w 236104"/>
                <a:gd name="connsiteY12" fmla="*/ 149219 h 309892"/>
                <a:gd name="connsiteX13" fmla="*/ 206419 w 236104"/>
                <a:gd name="connsiteY13" fmla="*/ 178739 h 309892"/>
                <a:gd name="connsiteX14" fmla="*/ 196060 w 236104"/>
                <a:gd name="connsiteY14" fmla="*/ 176867 h 309892"/>
                <a:gd name="connsiteX15" fmla="*/ 134022 w 236104"/>
                <a:gd name="connsiteY15" fmla="*/ 154134 h 309892"/>
                <a:gd name="connsiteX16" fmla="*/ 110479 w 236104"/>
                <a:gd name="connsiteY16" fmla="*/ 121458 h 309892"/>
                <a:gd name="connsiteX17" fmla="*/ 110479 w 236104"/>
                <a:gd name="connsiteY17" fmla="*/ 110553 h 30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104" h="309892">
                  <a:moveTo>
                    <a:pt x="169505" y="169559"/>
                  </a:moveTo>
                  <a:lnTo>
                    <a:pt x="169505" y="204157"/>
                  </a:lnTo>
                  <a:cubicBezTo>
                    <a:pt x="169241" y="236747"/>
                    <a:pt x="178413" y="268720"/>
                    <a:pt x="195872" y="296236"/>
                  </a:cubicBezTo>
                  <a:cubicBezTo>
                    <a:pt x="198886" y="301088"/>
                    <a:pt x="202389" y="305619"/>
                    <a:pt x="206325" y="309759"/>
                  </a:cubicBezTo>
                  <a:lnTo>
                    <a:pt x="-207" y="309759"/>
                  </a:lnTo>
                  <a:cubicBezTo>
                    <a:pt x="-207" y="309759"/>
                    <a:pt x="29287" y="277741"/>
                    <a:pt x="29287" y="243369"/>
                  </a:cubicBezTo>
                  <a:cubicBezTo>
                    <a:pt x="29287" y="208997"/>
                    <a:pt x="-207" y="189260"/>
                    <a:pt x="-207" y="120403"/>
                  </a:cubicBezTo>
                  <a:cubicBezTo>
                    <a:pt x="-716" y="53053"/>
                    <a:pt x="52942" y="-134"/>
                    <a:pt x="120330" y="-134"/>
                  </a:cubicBezTo>
                  <a:lnTo>
                    <a:pt x="171972" y="-134"/>
                  </a:lnTo>
                  <a:lnTo>
                    <a:pt x="171972" y="51603"/>
                  </a:lnTo>
                  <a:lnTo>
                    <a:pt x="223520" y="105147"/>
                  </a:lnTo>
                  <a:cubicBezTo>
                    <a:pt x="231468" y="113393"/>
                    <a:pt x="235894" y="124398"/>
                    <a:pt x="235894" y="135847"/>
                  </a:cubicBezTo>
                  <a:lnTo>
                    <a:pt x="235894" y="149219"/>
                  </a:lnTo>
                  <a:cubicBezTo>
                    <a:pt x="235913" y="165508"/>
                    <a:pt x="222710" y="178724"/>
                    <a:pt x="206419" y="178739"/>
                  </a:cubicBezTo>
                  <a:cubicBezTo>
                    <a:pt x="202878" y="178743"/>
                    <a:pt x="199375" y="178108"/>
                    <a:pt x="196060" y="176867"/>
                  </a:cubicBezTo>
                  <a:lnTo>
                    <a:pt x="134022" y="154134"/>
                  </a:lnTo>
                  <a:cubicBezTo>
                    <a:pt x="119972" y="149437"/>
                    <a:pt x="110479" y="136278"/>
                    <a:pt x="110479" y="121458"/>
                  </a:cubicBezTo>
                  <a:lnTo>
                    <a:pt x="110479" y="110553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05A19051-8D15-4FE6-B45A-7E45A7B4B303}"/>
                </a:ext>
              </a:extLst>
            </p:cNvPr>
            <p:cNvSpPr/>
            <p:nvPr/>
          </p:nvSpPr>
          <p:spPr>
            <a:xfrm>
              <a:off x="6746313" y="1728748"/>
              <a:ext cx="120499" cy="111892"/>
            </a:xfrm>
            <a:custGeom>
              <a:avLst/>
              <a:gdLst>
                <a:gd name="connsiteX0" fmla="*/ 120288 w 120499"/>
                <a:gd name="connsiteY0" fmla="*/ -134 h 111892"/>
                <a:gd name="connsiteX1" fmla="*/ 68646 w 120499"/>
                <a:gd name="connsiteY1" fmla="*/ -134 h 111892"/>
                <a:gd name="connsiteX2" fmla="*/ -211 w 120499"/>
                <a:gd name="connsiteY2" fmla="*/ 68723 h 111892"/>
                <a:gd name="connsiteX3" fmla="*/ -211 w 120499"/>
                <a:gd name="connsiteY3" fmla="*/ 111758 h 11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499" h="111892">
                  <a:moveTo>
                    <a:pt x="120288" y="-134"/>
                  </a:moveTo>
                  <a:lnTo>
                    <a:pt x="68646" y="-134"/>
                  </a:lnTo>
                  <a:cubicBezTo>
                    <a:pt x="30620" y="-134"/>
                    <a:pt x="-211" y="30693"/>
                    <a:pt x="-211" y="68723"/>
                  </a:cubicBezTo>
                  <a:lnTo>
                    <a:pt x="-211" y="111758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F2461B3E-D722-4857-A0D0-FB519FFC786F}"/>
                </a:ext>
              </a:extLst>
            </p:cNvPr>
            <p:cNvSpPr/>
            <p:nvPr/>
          </p:nvSpPr>
          <p:spPr>
            <a:xfrm>
              <a:off x="6694651" y="1795062"/>
              <a:ext cx="51642" cy="1883"/>
            </a:xfrm>
            <a:custGeom>
              <a:avLst/>
              <a:gdLst>
                <a:gd name="connsiteX0" fmla="*/ 51642 w 51642"/>
                <a:gd name="connsiteY0" fmla="*/ 0 h 1883"/>
                <a:gd name="connsiteX1" fmla="*/ 0 w 51642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42" h="1883">
                  <a:moveTo>
                    <a:pt x="51642" y="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02D2C69-B691-4B2D-90A6-29C2B8B73541}"/>
                </a:ext>
              </a:extLst>
            </p:cNvPr>
            <p:cNvSpPr/>
            <p:nvPr/>
          </p:nvSpPr>
          <p:spPr>
            <a:xfrm>
              <a:off x="6805319" y="1677011"/>
              <a:ext cx="1883" cy="51642"/>
            </a:xfrm>
            <a:custGeom>
              <a:avLst/>
              <a:gdLst>
                <a:gd name="connsiteX0" fmla="*/ 0 w 1883"/>
                <a:gd name="connsiteY0" fmla="*/ 51642 h 51642"/>
                <a:gd name="connsiteX1" fmla="*/ 0 w 1883"/>
                <a:gd name="connsiteY1" fmla="*/ 0 h 5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51642">
                  <a:moveTo>
                    <a:pt x="0" y="51642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DD50AE72-5DD6-4008-B7F6-6A31A9CB131D}"/>
                </a:ext>
              </a:extLst>
            </p:cNvPr>
            <p:cNvSpPr/>
            <p:nvPr/>
          </p:nvSpPr>
          <p:spPr>
            <a:xfrm>
              <a:off x="6729946" y="1712306"/>
              <a:ext cx="33561" cy="33561"/>
            </a:xfrm>
            <a:custGeom>
              <a:avLst/>
              <a:gdLst>
                <a:gd name="connsiteX0" fmla="*/ 33562 w 33561"/>
                <a:gd name="connsiteY0" fmla="*/ 33562 h 33561"/>
                <a:gd name="connsiteX1" fmla="*/ 0 w 33561"/>
                <a:gd name="connsiteY1" fmla="*/ 0 h 3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561" h="33561">
                  <a:moveTo>
                    <a:pt x="33562" y="33562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186E697B-CCCF-43A0-AB54-BD3975494219}"/>
                </a:ext>
              </a:extLst>
            </p:cNvPr>
            <p:cNvSpPr/>
            <p:nvPr/>
          </p:nvSpPr>
          <p:spPr>
            <a:xfrm>
              <a:off x="6650392" y="2015814"/>
              <a:ext cx="26593" cy="74356"/>
            </a:xfrm>
            <a:custGeom>
              <a:avLst/>
              <a:gdLst>
                <a:gd name="connsiteX0" fmla="*/ -211 w 26593"/>
                <a:gd name="connsiteY0" fmla="*/ 74222 h 74356"/>
                <a:gd name="connsiteX1" fmla="*/ 26383 w 26593"/>
                <a:gd name="connsiteY1" fmla="*/ -134 h 7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93" h="74356">
                  <a:moveTo>
                    <a:pt x="-211" y="74222"/>
                  </a:moveTo>
                  <a:cubicBezTo>
                    <a:pt x="-211" y="45180"/>
                    <a:pt x="9677" y="21996"/>
                    <a:pt x="26383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83" name="Freeform: Shape 1882">
            <a:extLst>
              <a:ext uri="{FF2B5EF4-FFF2-40B4-BE49-F238E27FC236}">
                <a16:creationId xmlns:a16="http://schemas.microsoft.com/office/drawing/2014/main" id="{180711D3-5819-4555-B6BE-2DA5991D74E0}"/>
              </a:ext>
            </a:extLst>
          </p:cNvPr>
          <p:cNvSpPr/>
          <p:nvPr/>
        </p:nvSpPr>
        <p:spPr>
          <a:xfrm rot="18900000">
            <a:off x="7345318" y="1688976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84" name="Graphic 1850">
            <a:extLst>
              <a:ext uri="{FF2B5EF4-FFF2-40B4-BE49-F238E27FC236}">
                <a16:creationId xmlns:a16="http://schemas.microsoft.com/office/drawing/2014/main" id="{EAA59D02-BB42-4411-A27F-91D4FF8C6FCC}"/>
              </a:ext>
            </a:extLst>
          </p:cNvPr>
          <p:cNvGrpSpPr/>
          <p:nvPr/>
        </p:nvGrpSpPr>
        <p:grpSpPr>
          <a:xfrm>
            <a:off x="7471398" y="1676955"/>
            <a:ext cx="457432" cy="457493"/>
            <a:chOff x="7471398" y="1676955"/>
            <a:chExt cx="457432" cy="457493"/>
          </a:xfrm>
          <a:noFill/>
        </p:grpSpPr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D9FF2D7-684F-497A-B364-B5374203518B}"/>
                </a:ext>
              </a:extLst>
            </p:cNvPr>
            <p:cNvSpPr/>
            <p:nvPr/>
          </p:nvSpPr>
          <p:spPr>
            <a:xfrm>
              <a:off x="7633722" y="1839341"/>
              <a:ext cx="295107" cy="295107"/>
            </a:xfrm>
            <a:custGeom>
              <a:avLst/>
              <a:gdLst>
                <a:gd name="connsiteX0" fmla="*/ 147357 w 295107"/>
                <a:gd name="connsiteY0" fmla="*/ 294974 h 295107"/>
                <a:gd name="connsiteX1" fmla="*/ 125227 w 295107"/>
                <a:gd name="connsiteY1" fmla="*/ 293090 h 295107"/>
                <a:gd name="connsiteX2" fmla="*/ 125227 w 295107"/>
                <a:gd name="connsiteY2" fmla="*/ 270960 h 295107"/>
                <a:gd name="connsiteX3" fmla="*/ 75657 w 295107"/>
                <a:gd name="connsiteY3" fmla="*/ 250413 h 295107"/>
                <a:gd name="connsiteX4" fmla="*/ 59968 w 295107"/>
                <a:gd name="connsiteY4" fmla="*/ 266101 h 295107"/>
                <a:gd name="connsiteX5" fmla="*/ 28666 w 295107"/>
                <a:gd name="connsiteY5" fmla="*/ 234799 h 295107"/>
                <a:gd name="connsiteX6" fmla="*/ 44411 w 295107"/>
                <a:gd name="connsiteY6" fmla="*/ 219054 h 295107"/>
                <a:gd name="connsiteX7" fmla="*/ 23995 w 295107"/>
                <a:gd name="connsiteY7" fmla="*/ 169540 h 295107"/>
                <a:gd name="connsiteX8" fmla="*/ 1640 w 295107"/>
                <a:gd name="connsiteY8" fmla="*/ 169540 h 295107"/>
                <a:gd name="connsiteX9" fmla="*/ 1640 w 295107"/>
                <a:gd name="connsiteY9" fmla="*/ 125280 h 295107"/>
                <a:gd name="connsiteX10" fmla="*/ 23995 w 295107"/>
                <a:gd name="connsiteY10" fmla="*/ 125280 h 295107"/>
                <a:gd name="connsiteX11" fmla="*/ 44411 w 295107"/>
                <a:gd name="connsiteY11" fmla="*/ 75729 h 295107"/>
                <a:gd name="connsiteX12" fmla="*/ 28666 w 295107"/>
                <a:gd name="connsiteY12" fmla="*/ 59983 h 295107"/>
                <a:gd name="connsiteX13" fmla="*/ 59968 w 295107"/>
                <a:gd name="connsiteY13" fmla="*/ 28644 h 295107"/>
                <a:gd name="connsiteX14" fmla="*/ 75657 w 295107"/>
                <a:gd name="connsiteY14" fmla="*/ 44351 h 295107"/>
                <a:gd name="connsiteX15" fmla="*/ 125227 w 295107"/>
                <a:gd name="connsiteY15" fmla="*/ 23785 h 295107"/>
                <a:gd name="connsiteX16" fmla="*/ 125227 w 295107"/>
                <a:gd name="connsiteY16" fmla="*/ 1693 h 295107"/>
                <a:gd name="connsiteX17" fmla="*/ 169487 w 295107"/>
                <a:gd name="connsiteY17" fmla="*/ 1693 h 295107"/>
                <a:gd name="connsiteX18" fmla="*/ 169487 w 295107"/>
                <a:gd name="connsiteY18" fmla="*/ 23860 h 295107"/>
                <a:gd name="connsiteX19" fmla="*/ 219039 w 295107"/>
                <a:gd name="connsiteY19" fmla="*/ 44427 h 295107"/>
                <a:gd name="connsiteX20" fmla="*/ 234746 w 295107"/>
                <a:gd name="connsiteY20" fmla="*/ 28719 h 295107"/>
                <a:gd name="connsiteX21" fmla="*/ 266048 w 295107"/>
                <a:gd name="connsiteY21" fmla="*/ 60021 h 295107"/>
                <a:gd name="connsiteX22" fmla="*/ 250303 w 295107"/>
                <a:gd name="connsiteY22" fmla="*/ 75729 h 295107"/>
                <a:gd name="connsiteX23" fmla="*/ 270719 w 295107"/>
                <a:gd name="connsiteY23" fmla="*/ 125243 h 295107"/>
                <a:gd name="connsiteX24" fmla="*/ 293075 w 295107"/>
                <a:gd name="connsiteY24" fmla="*/ 125243 h 295107"/>
                <a:gd name="connsiteX25" fmla="*/ 293075 w 295107"/>
                <a:gd name="connsiteY25" fmla="*/ 169502 h 295107"/>
                <a:gd name="connsiteX26" fmla="*/ 270719 w 295107"/>
                <a:gd name="connsiteY26" fmla="*/ 169502 h 295107"/>
                <a:gd name="connsiteX27" fmla="*/ 250303 w 295107"/>
                <a:gd name="connsiteY27" fmla="*/ 219017 h 295107"/>
                <a:gd name="connsiteX28" fmla="*/ 266048 w 295107"/>
                <a:gd name="connsiteY28" fmla="*/ 234762 h 295107"/>
                <a:gd name="connsiteX29" fmla="*/ 234746 w 295107"/>
                <a:gd name="connsiteY29" fmla="*/ 266064 h 295107"/>
                <a:gd name="connsiteX30" fmla="*/ 219039 w 295107"/>
                <a:gd name="connsiteY30" fmla="*/ 250375 h 295107"/>
                <a:gd name="connsiteX31" fmla="*/ 169487 w 295107"/>
                <a:gd name="connsiteY31" fmla="*/ 270923 h 295107"/>
                <a:gd name="connsiteX32" fmla="*/ 169487 w 295107"/>
                <a:gd name="connsiteY32" fmla="*/ 293090 h 295107"/>
                <a:gd name="connsiteX33" fmla="*/ 147357 w 295107"/>
                <a:gd name="connsiteY33" fmla="*/ 294974 h 29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5107" h="295107">
                  <a:moveTo>
                    <a:pt x="147357" y="294974"/>
                  </a:moveTo>
                  <a:cubicBezTo>
                    <a:pt x="139937" y="294902"/>
                    <a:pt x="132554" y="294273"/>
                    <a:pt x="125227" y="293090"/>
                  </a:cubicBezTo>
                  <a:lnTo>
                    <a:pt x="125227" y="270960"/>
                  </a:lnTo>
                  <a:cubicBezTo>
                    <a:pt x="107411" y="267798"/>
                    <a:pt x="90498" y="260786"/>
                    <a:pt x="75657" y="250413"/>
                  </a:cubicBezTo>
                  <a:lnTo>
                    <a:pt x="59968" y="266101"/>
                  </a:lnTo>
                  <a:cubicBezTo>
                    <a:pt x="48027" y="257298"/>
                    <a:pt x="37462" y="246748"/>
                    <a:pt x="28666" y="234799"/>
                  </a:cubicBezTo>
                  <a:lnTo>
                    <a:pt x="44411" y="219054"/>
                  </a:lnTo>
                  <a:cubicBezTo>
                    <a:pt x="34090" y="204224"/>
                    <a:pt x="27141" y="187329"/>
                    <a:pt x="23995" y="169540"/>
                  </a:cubicBezTo>
                  <a:lnTo>
                    <a:pt x="1640" y="169540"/>
                  </a:lnTo>
                  <a:cubicBezTo>
                    <a:pt x="-828" y="154889"/>
                    <a:pt x="-828" y="139931"/>
                    <a:pt x="1640" y="125280"/>
                  </a:cubicBezTo>
                  <a:lnTo>
                    <a:pt x="23995" y="125280"/>
                  </a:lnTo>
                  <a:cubicBezTo>
                    <a:pt x="27122" y="107479"/>
                    <a:pt x="34090" y="90570"/>
                    <a:pt x="44411" y="75729"/>
                  </a:cubicBezTo>
                  <a:lnTo>
                    <a:pt x="28666" y="59983"/>
                  </a:lnTo>
                  <a:cubicBezTo>
                    <a:pt x="37462" y="48028"/>
                    <a:pt x="48027" y="37462"/>
                    <a:pt x="59968" y="28644"/>
                  </a:cubicBezTo>
                  <a:lnTo>
                    <a:pt x="75657" y="44351"/>
                  </a:lnTo>
                  <a:cubicBezTo>
                    <a:pt x="90498" y="33979"/>
                    <a:pt x="107411" y="26962"/>
                    <a:pt x="125227" y="23785"/>
                  </a:cubicBezTo>
                  <a:lnTo>
                    <a:pt x="125227" y="1693"/>
                  </a:lnTo>
                  <a:cubicBezTo>
                    <a:pt x="139880" y="-743"/>
                    <a:pt x="154834" y="-743"/>
                    <a:pt x="169487" y="1693"/>
                  </a:cubicBezTo>
                  <a:lnTo>
                    <a:pt x="169487" y="23860"/>
                  </a:lnTo>
                  <a:cubicBezTo>
                    <a:pt x="187304" y="27037"/>
                    <a:pt x="204217" y="34057"/>
                    <a:pt x="219039" y="44427"/>
                  </a:cubicBezTo>
                  <a:lnTo>
                    <a:pt x="234746" y="28719"/>
                  </a:lnTo>
                  <a:cubicBezTo>
                    <a:pt x="246687" y="37532"/>
                    <a:pt x="257234" y="48082"/>
                    <a:pt x="266048" y="60021"/>
                  </a:cubicBezTo>
                  <a:lnTo>
                    <a:pt x="250303" y="75729"/>
                  </a:lnTo>
                  <a:cubicBezTo>
                    <a:pt x="260605" y="90568"/>
                    <a:pt x="267574" y="107458"/>
                    <a:pt x="270719" y="125243"/>
                  </a:cubicBezTo>
                  <a:lnTo>
                    <a:pt x="293075" y="125243"/>
                  </a:lnTo>
                  <a:cubicBezTo>
                    <a:pt x="295504" y="139896"/>
                    <a:pt x="295504" y="154850"/>
                    <a:pt x="293075" y="169502"/>
                  </a:cubicBezTo>
                  <a:lnTo>
                    <a:pt x="270719" y="169502"/>
                  </a:lnTo>
                  <a:cubicBezTo>
                    <a:pt x="267574" y="187287"/>
                    <a:pt x="260605" y="204177"/>
                    <a:pt x="250303" y="219017"/>
                  </a:cubicBezTo>
                  <a:lnTo>
                    <a:pt x="266048" y="234762"/>
                  </a:lnTo>
                  <a:cubicBezTo>
                    <a:pt x="257234" y="246704"/>
                    <a:pt x="246687" y="257257"/>
                    <a:pt x="234746" y="266064"/>
                  </a:cubicBezTo>
                  <a:lnTo>
                    <a:pt x="219039" y="250375"/>
                  </a:lnTo>
                  <a:cubicBezTo>
                    <a:pt x="204217" y="260749"/>
                    <a:pt x="187304" y="267762"/>
                    <a:pt x="169487" y="270923"/>
                  </a:cubicBezTo>
                  <a:lnTo>
                    <a:pt x="169487" y="293090"/>
                  </a:lnTo>
                  <a:cubicBezTo>
                    <a:pt x="162161" y="294273"/>
                    <a:pt x="154778" y="294902"/>
                    <a:pt x="147357" y="294974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DE239FE0-9C9C-4C36-BA2F-5A7ED1ACCBE1}"/>
                </a:ext>
              </a:extLst>
            </p:cNvPr>
            <p:cNvSpPr/>
            <p:nvPr/>
          </p:nvSpPr>
          <p:spPr>
            <a:xfrm>
              <a:off x="7471398" y="1676955"/>
              <a:ext cx="258249" cy="258287"/>
            </a:xfrm>
            <a:custGeom>
              <a:avLst/>
              <a:gdLst>
                <a:gd name="connsiteX0" fmla="*/ 160781 w 258249"/>
                <a:gd name="connsiteY0" fmla="*/ 258154 h 258287"/>
                <a:gd name="connsiteX1" fmla="*/ 153059 w 258249"/>
                <a:gd name="connsiteY1" fmla="*/ 239508 h 258287"/>
                <a:gd name="connsiteX2" fmla="*/ 104750 w 258249"/>
                <a:gd name="connsiteY2" fmla="*/ 239508 h 258287"/>
                <a:gd name="connsiteX3" fmla="*/ 97066 w 258249"/>
                <a:gd name="connsiteY3" fmla="*/ 258079 h 258287"/>
                <a:gd name="connsiteX4" fmla="*/ 60170 w 258249"/>
                <a:gd name="connsiteY4" fmla="*/ 242804 h 258287"/>
                <a:gd name="connsiteX5" fmla="*/ 67836 w 258249"/>
                <a:gd name="connsiteY5" fmla="*/ 224291 h 258287"/>
                <a:gd name="connsiteX6" fmla="*/ 33577 w 258249"/>
                <a:gd name="connsiteY6" fmla="*/ 190069 h 258287"/>
                <a:gd name="connsiteX7" fmla="*/ 15101 w 258249"/>
                <a:gd name="connsiteY7" fmla="*/ 197735 h 258287"/>
                <a:gd name="connsiteX8" fmla="*/ 5929 w 258249"/>
                <a:gd name="connsiteY8" fmla="*/ 179918 h 258287"/>
                <a:gd name="connsiteX9" fmla="*/ -173 w 258249"/>
                <a:gd name="connsiteY9" fmla="*/ 160839 h 258287"/>
                <a:gd name="connsiteX10" fmla="*/ 18303 w 258249"/>
                <a:gd name="connsiteY10" fmla="*/ 153174 h 258287"/>
                <a:gd name="connsiteX11" fmla="*/ 18303 w 258249"/>
                <a:gd name="connsiteY11" fmla="*/ 104771 h 258287"/>
                <a:gd name="connsiteX12" fmla="*/ -211 w 258249"/>
                <a:gd name="connsiteY12" fmla="*/ 97105 h 258287"/>
                <a:gd name="connsiteX13" fmla="*/ 15082 w 258249"/>
                <a:gd name="connsiteY13" fmla="*/ 60210 h 258287"/>
                <a:gd name="connsiteX14" fmla="*/ 33634 w 258249"/>
                <a:gd name="connsiteY14" fmla="*/ 67894 h 258287"/>
                <a:gd name="connsiteX15" fmla="*/ 67873 w 258249"/>
                <a:gd name="connsiteY15" fmla="*/ 33786 h 258287"/>
                <a:gd name="connsiteX16" fmla="*/ 60152 w 258249"/>
                <a:gd name="connsiteY16" fmla="*/ 15159 h 258287"/>
                <a:gd name="connsiteX17" fmla="*/ 97047 w 258249"/>
                <a:gd name="connsiteY17" fmla="*/ -134 h 258287"/>
                <a:gd name="connsiteX18" fmla="*/ 104769 w 258249"/>
                <a:gd name="connsiteY18" fmla="*/ 18512 h 258287"/>
                <a:gd name="connsiteX19" fmla="*/ 153078 w 258249"/>
                <a:gd name="connsiteY19" fmla="*/ 18418 h 258287"/>
                <a:gd name="connsiteX20" fmla="*/ 160762 w 258249"/>
                <a:gd name="connsiteY20" fmla="*/ -134 h 258287"/>
                <a:gd name="connsiteX21" fmla="*/ 197677 w 258249"/>
                <a:gd name="connsiteY21" fmla="*/ 15140 h 258287"/>
                <a:gd name="connsiteX22" fmla="*/ 190011 w 258249"/>
                <a:gd name="connsiteY22" fmla="*/ 33654 h 258287"/>
                <a:gd name="connsiteX23" fmla="*/ 224251 w 258249"/>
                <a:gd name="connsiteY23" fmla="*/ 67856 h 258287"/>
                <a:gd name="connsiteX24" fmla="*/ 242727 w 258249"/>
                <a:gd name="connsiteY24" fmla="*/ 60210 h 258287"/>
                <a:gd name="connsiteX25" fmla="*/ 258001 w 258249"/>
                <a:gd name="connsiteY25" fmla="*/ 97105 h 258287"/>
                <a:gd name="connsiteX26" fmla="*/ 239525 w 258249"/>
                <a:gd name="connsiteY26" fmla="*/ 104771 h 258287"/>
                <a:gd name="connsiteX27" fmla="*/ 239525 w 258249"/>
                <a:gd name="connsiteY27" fmla="*/ 153174 h 258287"/>
                <a:gd name="connsiteX28" fmla="*/ 258039 w 258249"/>
                <a:gd name="connsiteY28" fmla="*/ 160839 h 25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58249" h="258287">
                  <a:moveTo>
                    <a:pt x="160781" y="258154"/>
                  </a:moveTo>
                  <a:lnTo>
                    <a:pt x="153059" y="239508"/>
                  </a:lnTo>
                  <a:cubicBezTo>
                    <a:pt x="137144" y="243002"/>
                    <a:pt x="120665" y="243002"/>
                    <a:pt x="104750" y="239508"/>
                  </a:cubicBezTo>
                  <a:lnTo>
                    <a:pt x="97066" y="258079"/>
                  </a:lnTo>
                  <a:cubicBezTo>
                    <a:pt x="84071" y="254864"/>
                    <a:pt x="71640" y="249716"/>
                    <a:pt x="60170" y="242804"/>
                  </a:cubicBezTo>
                  <a:lnTo>
                    <a:pt x="67836" y="224291"/>
                  </a:lnTo>
                  <a:cubicBezTo>
                    <a:pt x="54068" y="215506"/>
                    <a:pt x="42373" y="203829"/>
                    <a:pt x="33577" y="190069"/>
                  </a:cubicBezTo>
                  <a:lnTo>
                    <a:pt x="15101" y="197735"/>
                  </a:lnTo>
                  <a:cubicBezTo>
                    <a:pt x="11617" y="192030"/>
                    <a:pt x="8547" y="186075"/>
                    <a:pt x="5929" y="179918"/>
                  </a:cubicBezTo>
                  <a:cubicBezTo>
                    <a:pt x="3424" y="173720"/>
                    <a:pt x="1371" y="167343"/>
                    <a:pt x="-173" y="160839"/>
                  </a:cubicBezTo>
                  <a:lnTo>
                    <a:pt x="18303" y="153174"/>
                  </a:lnTo>
                  <a:cubicBezTo>
                    <a:pt x="14781" y="137231"/>
                    <a:pt x="14781" y="120714"/>
                    <a:pt x="18303" y="104771"/>
                  </a:cubicBezTo>
                  <a:lnTo>
                    <a:pt x="-211" y="97105"/>
                  </a:lnTo>
                  <a:cubicBezTo>
                    <a:pt x="3010" y="84112"/>
                    <a:pt x="8170" y="71674"/>
                    <a:pt x="15082" y="60210"/>
                  </a:cubicBezTo>
                  <a:lnTo>
                    <a:pt x="33634" y="67894"/>
                  </a:lnTo>
                  <a:cubicBezTo>
                    <a:pt x="42448" y="54183"/>
                    <a:pt x="54125" y="42546"/>
                    <a:pt x="67873" y="33786"/>
                  </a:cubicBezTo>
                  <a:lnTo>
                    <a:pt x="60152" y="15159"/>
                  </a:lnTo>
                  <a:cubicBezTo>
                    <a:pt x="71527" y="8063"/>
                    <a:pt x="83995" y="2897"/>
                    <a:pt x="97047" y="-134"/>
                  </a:cubicBezTo>
                  <a:lnTo>
                    <a:pt x="104769" y="18512"/>
                  </a:lnTo>
                  <a:cubicBezTo>
                    <a:pt x="120684" y="14988"/>
                    <a:pt x="137163" y="14956"/>
                    <a:pt x="153078" y="18418"/>
                  </a:cubicBezTo>
                  <a:lnTo>
                    <a:pt x="160762" y="-134"/>
                  </a:lnTo>
                  <a:cubicBezTo>
                    <a:pt x="173758" y="3081"/>
                    <a:pt x="186207" y="8228"/>
                    <a:pt x="197677" y="15140"/>
                  </a:cubicBezTo>
                  <a:lnTo>
                    <a:pt x="190011" y="33654"/>
                  </a:lnTo>
                  <a:cubicBezTo>
                    <a:pt x="203779" y="42436"/>
                    <a:pt x="215456" y="54108"/>
                    <a:pt x="224251" y="67856"/>
                  </a:cubicBezTo>
                  <a:lnTo>
                    <a:pt x="242727" y="60210"/>
                  </a:lnTo>
                  <a:cubicBezTo>
                    <a:pt x="249828" y="71576"/>
                    <a:pt x="254988" y="84046"/>
                    <a:pt x="258001" y="97105"/>
                  </a:cubicBezTo>
                  <a:lnTo>
                    <a:pt x="239525" y="104771"/>
                  </a:lnTo>
                  <a:cubicBezTo>
                    <a:pt x="243047" y="120714"/>
                    <a:pt x="243047" y="137231"/>
                    <a:pt x="239525" y="153174"/>
                  </a:cubicBezTo>
                  <a:lnTo>
                    <a:pt x="258039" y="160839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1864F606-679F-4AA1-9247-B67F385092C6}"/>
                </a:ext>
              </a:extLst>
            </p:cNvPr>
            <p:cNvSpPr/>
            <p:nvPr/>
          </p:nvSpPr>
          <p:spPr>
            <a:xfrm>
              <a:off x="7737012" y="1942625"/>
              <a:ext cx="88519" cy="88519"/>
            </a:xfrm>
            <a:custGeom>
              <a:avLst/>
              <a:gdLst>
                <a:gd name="connsiteX0" fmla="*/ 88519 w 88519"/>
                <a:gd name="connsiteY0" fmla="*/ 44260 h 88519"/>
                <a:gd name="connsiteX1" fmla="*/ 44260 w 88519"/>
                <a:gd name="connsiteY1" fmla="*/ 88519 h 88519"/>
                <a:gd name="connsiteX2" fmla="*/ 0 w 88519"/>
                <a:gd name="connsiteY2" fmla="*/ 44260 h 88519"/>
                <a:gd name="connsiteX3" fmla="*/ 44260 w 88519"/>
                <a:gd name="connsiteY3" fmla="*/ 0 h 88519"/>
                <a:gd name="connsiteX4" fmla="*/ 88519 w 88519"/>
                <a:gd name="connsiteY4" fmla="*/ 44260 h 8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19" h="88519">
                  <a:moveTo>
                    <a:pt x="88519" y="44260"/>
                  </a:moveTo>
                  <a:cubicBezTo>
                    <a:pt x="88519" y="68704"/>
                    <a:pt x="68703" y="88519"/>
                    <a:pt x="44260" y="88519"/>
                  </a:cubicBezTo>
                  <a:cubicBezTo>
                    <a:pt x="19816" y="88519"/>
                    <a:pt x="0" y="68704"/>
                    <a:pt x="0" y="44260"/>
                  </a:cubicBezTo>
                  <a:cubicBezTo>
                    <a:pt x="0" y="19816"/>
                    <a:pt x="19816" y="0"/>
                    <a:pt x="44260" y="0"/>
                  </a:cubicBezTo>
                  <a:cubicBezTo>
                    <a:pt x="68703" y="0"/>
                    <a:pt x="88519" y="19816"/>
                    <a:pt x="88519" y="4426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497738A4-89C4-41D6-914F-7C1C0BB5AD57}"/>
                </a:ext>
              </a:extLst>
            </p:cNvPr>
            <p:cNvSpPr/>
            <p:nvPr/>
          </p:nvSpPr>
          <p:spPr>
            <a:xfrm>
              <a:off x="7567318" y="1772932"/>
              <a:ext cx="66408" cy="66408"/>
            </a:xfrm>
            <a:custGeom>
              <a:avLst/>
              <a:gdLst>
                <a:gd name="connsiteX0" fmla="*/ 66408 w 66408"/>
                <a:gd name="connsiteY0" fmla="*/ 33204 h 66408"/>
                <a:gd name="connsiteX1" fmla="*/ 33204 w 66408"/>
                <a:gd name="connsiteY1" fmla="*/ 66408 h 66408"/>
                <a:gd name="connsiteX2" fmla="*/ 0 w 66408"/>
                <a:gd name="connsiteY2" fmla="*/ 33204 h 66408"/>
                <a:gd name="connsiteX3" fmla="*/ 33204 w 66408"/>
                <a:gd name="connsiteY3" fmla="*/ 0 h 66408"/>
                <a:gd name="connsiteX4" fmla="*/ 66408 w 66408"/>
                <a:gd name="connsiteY4" fmla="*/ 33204 h 6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08" h="66408">
                  <a:moveTo>
                    <a:pt x="66408" y="33204"/>
                  </a:moveTo>
                  <a:cubicBezTo>
                    <a:pt x="66408" y="51542"/>
                    <a:pt x="51542" y="66408"/>
                    <a:pt x="33204" y="66408"/>
                  </a:cubicBezTo>
                  <a:cubicBezTo>
                    <a:pt x="14866" y="66408"/>
                    <a:pt x="0" y="51542"/>
                    <a:pt x="0" y="33204"/>
                  </a:cubicBezTo>
                  <a:cubicBezTo>
                    <a:pt x="0" y="14866"/>
                    <a:pt x="14866" y="0"/>
                    <a:pt x="33204" y="0"/>
                  </a:cubicBezTo>
                  <a:cubicBezTo>
                    <a:pt x="51542" y="0"/>
                    <a:pt x="66408" y="14866"/>
                    <a:pt x="66408" y="33204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89" name="Freeform: Shape 1888">
            <a:extLst>
              <a:ext uri="{FF2B5EF4-FFF2-40B4-BE49-F238E27FC236}">
                <a16:creationId xmlns:a16="http://schemas.microsoft.com/office/drawing/2014/main" id="{A4E21864-ADC8-4F1D-AA5E-030337DA2A48}"/>
              </a:ext>
            </a:extLst>
          </p:cNvPr>
          <p:cNvSpPr/>
          <p:nvPr/>
        </p:nvSpPr>
        <p:spPr>
          <a:xfrm rot="18900000">
            <a:off x="8215157" y="5579954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1" y="336338"/>
                  <a:pt x="-211" y="216625"/>
                </a:cubicBezTo>
                <a:cubicBezTo>
                  <a:pt x="-211" y="96912"/>
                  <a:pt x="158636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90" name="Graphic 1850">
            <a:extLst>
              <a:ext uri="{FF2B5EF4-FFF2-40B4-BE49-F238E27FC236}">
                <a16:creationId xmlns:a16="http://schemas.microsoft.com/office/drawing/2014/main" id="{ED2720F1-1C27-4527-9BD6-3E4EA2DC3E5F}"/>
              </a:ext>
            </a:extLst>
          </p:cNvPr>
          <p:cNvGrpSpPr/>
          <p:nvPr/>
        </p:nvGrpSpPr>
        <p:grpSpPr>
          <a:xfrm>
            <a:off x="8438534" y="5577600"/>
            <a:ext cx="368961" cy="457455"/>
            <a:chOff x="8438534" y="5577600"/>
            <a:chExt cx="368961" cy="457455"/>
          </a:xfrm>
          <a:noFill/>
        </p:grpSpPr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E2497993-F986-43C1-8E93-68AB0BE08D94}"/>
                </a:ext>
              </a:extLst>
            </p:cNvPr>
            <p:cNvSpPr/>
            <p:nvPr/>
          </p:nvSpPr>
          <p:spPr>
            <a:xfrm>
              <a:off x="8512477" y="5710435"/>
              <a:ext cx="14746" cy="324601"/>
            </a:xfrm>
            <a:custGeom>
              <a:avLst/>
              <a:gdLst>
                <a:gd name="connsiteX0" fmla="*/ 14747 w 14746"/>
                <a:gd name="connsiteY0" fmla="*/ 324602 h 324601"/>
                <a:gd name="connsiteX1" fmla="*/ 0 w 14746"/>
                <a:gd name="connsiteY1" fmla="*/ 95902 h 324601"/>
                <a:gd name="connsiteX2" fmla="*/ 7326 w 14746"/>
                <a:gd name="connsiteY2" fmla="*/ 0 h 32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46" h="324601">
                  <a:moveTo>
                    <a:pt x="14747" y="324602"/>
                  </a:moveTo>
                  <a:lnTo>
                    <a:pt x="0" y="95902"/>
                  </a:lnTo>
                  <a:lnTo>
                    <a:pt x="7326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4F73F610-160D-4514-B929-43BF15D23D44}"/>
                </a:ext>
              </a:extLst>
            </p:cNvPr>
            <p:cNvSpPr/>
            <p:nvPr/>
          </p:nvSpPr>
          <p:spPr>
            <a:xfrm>
              <a:off x="8438534" y="5666176"/>
              <a:ext cx="125585" cy="140255"/>
            </a:xfrm>
            <a:custGeom>
              <a:avLst/>
              <a:gdLst>
                <a:gd name="connsiteX0" fmla="*/ 125375 w 125585"/>
                <a:gd name="connsiteY0" fmla="*/ -134 h 140255"/>
                <a:gd name="connsiteX1" fmla="*/ 84693 w 125585"/>
                <a:gd name="connsiteY1" fmla="*/ -134 h 140255"/>
                <a:gd name="connsiteX2" fmla="*/ 53392 w 125585"/>
                <a:gd name="connsiteY2" fmla="*/ 12824 h 140255"/>
                <a:gd name="connsiteX3" fmla="*/ 6307 w 125585"/>
                <a:gd name="connsiteY3" fmla="*/ 59908 h 140255"/>
                <a:gd name="connsiteX4" fmla="*/ 4424 w 125585"/>
                <a:gd name="connsiteY4" fmla="*/ 89157 h 140255"/>
                <a:gd name="connsiteX5" fmla="*/ 44069 w 125585"/>
                <a:gd name="connsiteY5" fmla="*/ 140122 h 1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585" h="140255">
                  <a:moveTo>
                    <a:pt x="125375" y="-134"/>
                  </a:moveTo>
                  <a:lnTo>
                    <a:pt x="84693" y="-134"/>
                  </a:lnTo>
                  <a:cubicBezTo>
                    <a:pt x="72960" y="-134"/>
                    <a:pt x="61697" y="4518"/>
                    <a:pt x="53392" y="12824"/>
                  </a:cubicBezTo>
                  <a:lnTo>
                    <a:pt x="6307" y="59908"/>
                  </a:lnTo>
                  <a:cubicBezTo>
                    <a:pt x="-1603" y="67781"/>
                    <a:pt x="-2413" y="80324"/>
                    <a:pt x="4424" y="89157"/>
                  </a:cubicBezTo>
                  <a:lnTo>
                    <a:pt x="44069" y="140122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57495F46-A9E9-413F-AA26-949B5F274866}"/>
                </a:ext>
              </a:extLst>
            </p:cNvPr>
            <p:cNvSpPr/>
            <p:nvPr/>
          </p:nvSpPr>
          <p:spPr>
            <a:xfrm>
              <a:off x="8527224" y="5577600"/>
              <a:ext cx="73791" cy="88538"/>
            </a:xfrm>
            <a:custGeom>
              <a:avLst/>
              <a:gdLst>
                <a:gd name="connsiteX0" fmla="*/ 73581 w 73791"/>
                <a:gd name="connsiteY0" fmla="*/ 51508 h 88538"/>
                <a:gd name="connsiteX1" fmla="*/ 36685 w 73791"/>
                <a:gd name="connsiteY1" fmla="*/ 88404 h 88538"/>
                <a:gd name="connsiteX2" fmla="*/ -211 w 73791"/>
                <a:gd name="connsiteY2" fmla="*/ 51508 h 88538"/>
                <a:gd name="connsiteX3" fmla="*/ -211 w 73791"/>
                <a:gd name="connsiteY3" fmla="*/ 36761 h 88538"/>
                <a:gd name="connsiteX4" fmla="*/ 36685 w 73791"/>
                <a:gd name="connsiteY4" fmla="*/ -134 h 88538"/>
                <a:gd name="connsiteX5" fmla="*/ 73581 w 73791"/>
                <a:gd name="connsiteY5" fmla="*/ 36761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791" h="88538">
                  <a:moveTo>
                    <a:pt x="73581" y="51508"/>
                  </a:moveTo>
                  <a:cubicBezTo>
                    <a:pt x="73581" y="71887"/>
                    <a:pt x="57063" y="88404"/>
                    <a:pt x="36685" y="88404"/>
                  </a:cubicBezTo>
                  <a:cubicBezTo>
                    <a:pt x="16307" y="88404"/>
                    <a:pt x="-211" y="71887"/>
                    <a:pt x="-211" y="51508"/>
                  </a:cubicBezTo>
                  <a:lnTo>
                    <a:pt x="-211" y="36761"/>
                  </a:lnTo>
                  <a:cubicBezTo>
                    <a:pt x="-211" y="16383"/>
                    <a:pt x="16307" y="-134"/>
                    <a:pt x="36685" y="-134"/>
                  </a:cubicBezTo>
                  <a:cubicBezTo>
                    <a:pt x="57063" y="-134"/>
                    <a:pt x="73581" y="16383"/>
                    <a:pt x="73581" y="36761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B32677C4-48B4-476F-BDD0-B67695EFF9AA}"/>
                </a:ext>
              </a:extLst>
            </p:cNvPr>
            <p:cNvSpPr/>
            <p:nvPr/>
          </p:nvSpPr>
          <p:spPr>
            <a:xfrm>
              <a:off x="8564120" y="5666157"/>
              <a:ext cx="1883" cy="14765"/>
            </a:xfrm>
            <a:custGeom>
              <a:avLst/>
              <a:gdLst>
                <a:gd name="connsiteX0" fmla="*/ 0 w 1883"/>
                <a:gd name="connsiteY0" fmla="*/ 0 h 14765"/>
                <a:gd name="connsiteX1" fmla="*/ 0 w 1883"/>
                <a:gd name="connsiteY1" fmla="*/ 14766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4765">
                  <a:moveTo>
                    <a:pt x="0" y="0"/>
                  </a:moveTo>
                  <a:lnTo>
                    <a:pt x="0" y="14766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DCDEB575-9D04-4A54-AC63-5568951D9170}"/>
                </a:ext>
              </a:extLst>
            </p:cNvPr>
            <p:cNvSpPr/>
            <p:nvPr/>
          </p:nvSpPr>
          <p:spPr>
            <a:xfrm>
              <a:off x="8564120" y="5710435"/>
              <a:ext cx="1883" cy="88519"/>
            </a:xfrm>
            <a:custGeom>
              <a:avLst/>
              <a:gdLst>
                <a:gd name="connsiteX0" fmla="*/ 0 w 1883"/>
                <a:gd name="connsiteY0" fmla="*/ 0 h 88519"/>
                <a:gd name="connsiteX1" fmla="*/ 0 w 1883"/>
                <a:gd name="connsiteY1" fmla="*/ 88519 h 8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88519">
                  <a:moveTo>
                    <a:pt x="0" y="0"/>
                  </a:moveTo>
                  <a:lnTo>
                    <a:pt x="0" y="88519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4CC4FB97-9460-40E4-8F4F-1A6A43573D51}"/>
                </a:ext>
              </a:extLst>
            </p:cNvPr>
            <p:cNvSpPr/>
            <p:nvPr/>
          </p:nvSpPr>
          <p:spPr>
            <a:xfrm>
              <a:off x="8564120" y="5828467"/>
              <a:ext cx="66332" cy="206570"/>
            </a:xfrm>
            <a:custGeom>
              <a:avLst/>
              <a:gdLst>
                <a:gd name="connsiteX0" fmla="*/ 0 w 66332"/>
                <a:gd name="connsiteY0" fmla="*/ 206570 h 206570"/>
                <a:gd name="connsiteX1" fmla="*/ 43619 w 66332"/>
                <a:gd name="connsiteY1" fmla="*/ 125415 h 206570"/>
                <a:gd name="connsiteX2" fmla="*/ 66333 w 66332"/>
                <a:gd name="connsiteY2" fmla="*/ 0 h 2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32" h="206570">
                  <a:moveTo>
                    <a:pt x="0" y="206570"/>
                  </a:moveTo>
                  <a:lnTo>
                    <a:pt x="43619" y="125415"/>
                  </a:lnTo>
                  <a:lnTo>
                    <a:pt x="66333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8BDD10D6-97EC-47E7-909D-60A4592C55B8}"/>
                </a:ext>
              </a:extLst>
            </p:cNvPr>
            <p:cNvSpPr/>
            <p:nvPr/>
          </p:nvSpPr>
          <p:spPr>
            <a:xfrm>
              <a:off x="8527224" y="5843233"/>
              <a:ext cx="36895" cy="169674"/>
            </a:xfrm>
            <a:custGeom>
              <a:avLst/>
              <a:gdLst>
                <a:gd name="connsiteX0" fmla="*/ 36896 w 36895"/>
                <a:gd name="connsiteY0" fmla="*/ 0 h 169674"/>
                <a:gd name="connsiteX1" fmla="*/ 36896 w 36895"/>
                <a:gd name="connsiteY1" fmla="*/ 103285 h 169674"/>
                <a:gd name="connsiteX2" fmla="*/ 0 w 36895"/>
                <a:gd name="connsiteY2" fmla="*/ 169674 h 169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95" h="169674">
                  <a:moveTo>
                    <a:pt x="36896" y="0"/>
                  </a:moveTo>
                  <a:lnTo>
                    <a:pt x="36896" y="103285"/>
                  </a:lnTo>
                  <a:lnTo>
                    <a:pt x="0" y="16967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AACE4387-4BC4-4256-BB25-5FADE3CAA797}"/>
                </a:ext>
              </a:extLst>
            </p:cNvPr>
            <p:cNvSpPr/>
            <p:nvPr/>
          </p:nvSpPr>
          <p:spPr>
            <a:xfrm>
              <a:off x="8482908" y="5747312"/>
              <a:ext cx="29512" cy="36895"/>
            </a:xfrm>
            <a:custGeom>
              <a:avLst/>
              <a:gdLst>
                <a:gd name="connsiteX0" fmla="*/ 29513 w 29512"/>
                <a:gd name="connsiteY0" fmla="*/ 36895 h 36895"/>
                <a:gd name="connsiteX1" fmla="*/ 0 w 29512"/>
                <a:gd name="connsiteY1" fmla="*/ 0 h 3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12" h="36895">
                  <a:moveTo>
                    <a:pt x="29513" y="36895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F76CBCE-4A7E-4AA0-BD18-FF0BF220CADB}"/>
                </a:ext>
              </a:extLst>
            </p:cNvPr>
            <p:cNvSpPr/>
            <p:nvPr/>
          </p:nvSpPr>
          <p:spPr>
            <a:xfrm>
              <a:off x="8607163" y="5725163"/>
              <a:ext cx="23308" cy="103303"/>
            </a:xfrm>
            <a:custGeom>
              <a:avLst/>
              <a:gdLst>
                <a:gd name="connsiteX0" fmla="*/ 23079 w 23308"/>
                <a:gd name="connsiteY0" fmla="*/ 103170 h 103303"/>
                <a:gd name="connsiteX1" fmla="*/ 15112 w 23308"/>
                <a:gd name="connsiteY1" fmla="*/ 95222 h 103303"/>
                <a:gd name="connsiteX2" fmla="*/ 10517 w 23308"/>
                <a:gd name="connsiteY2" fmla="*/ 27420 h 103303"/>
                <a:gd name="connsiteX3" fmla="*/ 23097 w 23308"/>
                <a:gd name="connsiteY3" fmla="*/ 14632 h 103303"/>
                <a:gd name="connsiteX4" fmla="*/ 8350 w 23308"/>
                <a:gd name="connsiteY4" fmla="*/ -134 h 10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08" h="103303">
                  <a:moveTo>
                    <a:pt x="23079" y="103170"/>
                  </a:moveTo>
                  <a:lnTo>
                    <a:pt x="15112" y="95222"/>
                  </a:lnTo>
                  <a:cubicBezTo>
                    <a:pt x="-3138" y="76954"/>
                    <a:pt x="-5605" y="47686"/>
                    <a:pt x="10517" y="27420"/>
                  </a:cubicBezTo>
                  <a:cubicBezTo>
                    <a:pt x="14189" y="22674"/>
                    <a:pt x="18427" y="18399"/>
                    <a:pt x="23097" y="14632"/>
                  </a:cubicBezTo>
                  <a:lnTo>
                    <a:pt x="8350" y="-1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9EE8A5C9-BB5B-482F-829A-23157106789D}"/>
                </a:ext>
              </a:extLst>
            </p:cNvPr>
            <p:cNvSpPr/>
            <p:nvPr/>
          </p:nvSpPr>
          <p:spPr>
            <a:xfrm>
              <a:off x="8564120" y="5666176"/>
              <a:ext cx="116090" cy="93057"/>
            </a:xfrm>
            <a:custGeom>
              <a:avLst/>
              <a:gdLst>
                <a:gd name="connsiteX0" fmla="*/ -211 w 116090"/>
                <a:gd name="connsiteY0" fmla="*/ -134 h 93057"/>
                <a:gd name="connsiteX1" fmla="*/ 52731 w 116090"/>
                <a:gd name="connsiteY1" fmla="*/ 10451 h 93057"/>
                <a:gd name="connsiteX2" fmla="*/ 86915 w 116090"/>
                <a:gd name="connsiteY2" fmla="*/ 31055 h 93057"/>
                <a:gd name="connsiteX3" fmla="*/ 112359 w 116090"/>
                <a:gd name="connsiteY3" fmla="*/ 64673 h 93057"/>
                <a:gd name="connsiteX4" fmla="*/ 108291 w 116090"/>
                <a:gd name="connsiteY4" fmla="*/ 92924 h 9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90" h="93057">
                  <a:moveTo>
                    <a:pt x="-211" y="-134"/>
                  </a:moveTo>
                  <a:lnTo>
                    <a:pt x="52731" y="10451"/>
                  </a:lnTo>
                  <a:cubicBezTo>
                    <a:pt x="66179" y="13144"/>
                    <a:pt x="78251" y="20433"/>
                    <a:pt x="86915" y="31055"/>
                  </a:cubicBezTo>
                  <a:lnTo>
                    <a:pt x="112359" y="64673"/>
                  </a:lnTo>
                  <a:cubicBezTo>
                    <a:pt x="118311" y="73770"/>
                    <a:pt x="116559" y="85880"/>
                    <a:pt x="108291" y="9292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EA63EEDC-474B-4927-8540-A40454D626FD}"/>
                </a:ext>
              </a:extLst>
            </p:cNvPr>
            <p:cNvSpPr/>
            <p:nvPr/>
          </p:nvSpPr>
          <p:spPr>
            <a:xfrm>
              <a:off x="8630452" y="5747330"/>
              <a:ext cx="177043" cy="199187"/>
            </a:xfrm>
            <a:custGeom>
              <a:avLst/>
              <a:gdLst>
                <a:gd name="connsiteX0" fmla="*/ 88309 w 177043"/>
                <a:gd name="connsiteY0" fmla="*/ -133 h 199187"/>
                <a:gd name="connsiteX1" fmla="*/ -210 w 177043"/>
                <a:gd name="connsiteY1" fmla="*/ 87595 h 199187"/>
                <a:gd name="connsiteX2" fmla="*/ 17909 w 177043"/>
                <a:gd name="connsiteY2" fmla="*/ 141517 h 199187"/>
                <a:gd name="connsiteX3" fmla="*/ 44050 w 177043"/>
                <a:gd name="connsiteY3" fmla="*/ 199054 h 199187"/>
                <a:gd name="connsiteX4" fmla="*/ 132569 w 177043"/>
                <a:gd name="connsiteY4" fmla="*/ 199054 h 199187"/>
                <a:gd name="connsiteX5" fmla="*/ 158729 w 177043"/>
                <a:gd name="connsiteY5" fmla="*/ 141517 h 199187"/>
                <a:gd name="connsiteX6" fmla="*/ 142193 w 177043"/>
                <a:gd name="connsiteY6" fmla="*/ 17967 h 199187"/>
                <a:gd name="connsiteX7" fmla="*/ 88309 w 177043"/>
                <a:gd name="connsiteY7" fmla="*/ -133 h 19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43" h="199187">
                  <a:moveTo>
                    <a:pt x="88309" y="-133"/>
                  </a:moveTo>
                  <a:cubicBezTo>
                    <a:pt x="39643" y="-359"/>
                    <a:pt x="16" y="38929"/>
                    <a:pt x="-210" y="87595"/>
                  </a:cubicBezTo>
                  <a:cubicBezTo>
                    <a:pt x="-304" y="107070"/>
                    <a:pt x="6081" y="126035"/>
                    <a:pt x="17909" y="141517"/>
                  </a:cubicBezTo>
                  <a:cubicBezTo>
                    <a:pt x="44050" y="172499"/>
                    <a:pt x="44050" y="190202"/>
                    <a:pt x="44050" y="199054"/>
                  </a:cubicBezTo>
                  <a:lnTo>
                    <a:pt x="132569" y="199054"/>
                  </a:lnTo>
                  <a:cubicBezTo>
                    <a:pt x="132569" y="190202"/>
                    <a:pt x="132569" y="172499"/>
                    <a:pt x="158729" y="141517"/>
                  </a:cubicBezTo>
                  <a:cubicBezTo>
                    <a:pt x="188280" y="102832"/>
                    <a:pt x="180878" y="47517"/>
                    <a:pt x="142193" y="17967"/>
                  </a:cubicBezTo>
                  <a:cubicBezTo>
                    <a:pt x="126731" y="6139"/>
                    <a:pt x="107784" y="-208"/>
                    <a:pt x="88309" y="-133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4D02F610-52C1-43F6-9CFD-2D9BC32FE94C}"/>
                </a:ext>
              </a:extLst>
            </p:cNvPr>
            <p:cNvSpPr/>
            <p:nvPr/>
          </p:nvSpPr>
          <p:spPr>
            <a:xfrm>
              <a:off x="8682095" y="5835850"/>
              <a:ext cx="73772" cy="81155"/>
            </a:xfrm>
            <a:custGeom>
              <a:avLst/>
              <a:gdLst>
                <a:gd name="connsiteX0" fmla="*/ 21919 w 73772"/>
                <a:gd name="connsiteY0" fmla="*/ 81021 h 81155"/>
                <a:gd name="connsiteX1" fmla="*/ -211 w 73772"/>
                <a:gd name="connsiteY1" fmla="*/ -134 h 81155"/>
                <a:gd name="connsiteX2" fmla="*/ 73562 w 73772"/>
                <a:gd name="connsiteY2" fmla="*/ -134 h 81155"/>
                <a:gd name="connsiteX3" fmla="*/ 51432 w 73772"/>
                <a:gd name="connsiteY3" fmla="*/ 81021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72" h="81155">
                  <a:moveTo>
                    <a:pt x="21919" y="81021"/>
                  </a:moveTo>
                  <a:cubicBezTo>
                    <a:pt x="21919" y="51509"/>
                    <a:pt x="14555" y="7249"/>
                    <a:pt x="-211" y="-134"/>
                  </a:cubicBezTo>
                  <a:lnTo>
                    <a:pt x="73562" y="-134"/>
                  </a:lnTo>
                  <a:cubicBezTo>
                    <a:pt x="58815" y="7249"/>
                    <a:pt x="51432" y="51509"/>
                    <a:pt x="51432" y="81021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445C07E-F3F2-4297-843D-0F3E7819009B}"/>
                </a:ext>
              </a:extLst>
            </p:cNvPr>
            <p:cNvSpPr/>
            <p:nvPr/>
          </p:nvSpPr>
          <p:spPr>
            <a:xfrm>
              <a:off x="8674712" y="5946518"/>
              <a:ext cx="88537" cy="59025"/>
            </a:xfrm>
            <a:custGeom>
              <a:avLst/>
              <a:gdLst>
                <a:gd name="connsiteX0" fmla="*/ 0 w 88537"/>
                <a:gd name="connsiteY0" fmla="*/ 0 h 59025"/>
                <a:gd name="connsiteX1" fmla="*/ 0 w 88537"/>
                <a:gd name="connsiteY1" fmla="*/ 59025 h 59025"/>
                <a:gd name="connsiteX2" fmla="*/ 88538 w 88537"/>
                <a:gd name="connsiteY2" fmla="*/ 59025 h 59025"/>
                <a:gd name="connsiteX3" fmla="*/ 88538 w 88537"/>
                <a:gd name="connsiteY3" fmla="*/ 0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7" h="59025">
                  <a:moveTo>
                    <a:pt x="0" y="0"/>
                  </a:moveTo>
                  <a:lnTo>
                    <a:pt x="0" y="59025"/>
                  </a:lnTo>
                  <a:lnTo>
                    <a:pt x="88538" y="59025"/>
                  </a:lnTo>
                  <a:lnTo>
                    <a:pt x="88538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CA0B0D8B-29B7-443A-B598-DAA450A55063}"/>
                </a:ext>
              </a:extLst>
            </p:cNvPr>
            <p:cNvSpPr/>
            <p:nvPr/>
          </p:nvSpPr>
          <p:spPr>
            <a:xfrm>
              <a:off x="8674712" y="5976030"/>
              <a:ext cx="88538" cy="1883"/>
            </a:xfrm>
            <a:custGeom>
              <a:avLst/>
              <a:gdLst>
                <a:gd name="connsiteX0" fmla="*/ 0 w 88538"/>
                <a:gd name="connsiteY0" fmla="*/ 0 h 1883"/>
                <a:gd name="connsiteX1" fmla="*/ 88538 w 88538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38" h="1883">
                  <a:moveTo>
                    <a:pt x="0" y="0"/>
                  </a:moveTo>
                  <a:lnTo>
                    <a:pt x="88538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83878621-A0B1-4FE3-B097-0830EABC8A60}"/>
                </a:ext>
              </a:extLst>
            </p:cNvPr>
            <p:cNvSpPr/>
            <p:nvPr/>
          </p:nvSpPr>
          <p:spPr>
            <a:xfrm>
              <a:off x="8689478" y="6005543"/>
              <a:ext cx="59025" cy="29512"/>
            </a:xfrm>
            <a:custGeom>
              <a:avLst/>
              <a:gdLst>
                <a:gd name="connsiteX0" fmla="*/ -211 w 59025"/>
                <a:gd name="connsiteY0" fmla="*/ -134 h 29512"/>
                <a:gd name="connsiteX1" fmla="*/ -211 w 59025"/>
                <a:gd name="connsiteY1" fmla="*/ 14613 h 29512"/>
                <a:gd name="connsiteX2" fmla="*/ -211 w 59025"/>
                <a:gd name="connsiteY2" fmla="*/ 14613 h 29512"/>
                <a:gd name="connsiteX3" fmla="*/ 14517 w 59025"/>
                <a:gd name="connsiteY3" fmla="*/ 29379 h 29512"/>
                <a:gd name="connsiteX4" fmla="*/ 14536 w 59025"/>
                <a:gd name="connsiteY4" fmla="*/ 29379 h 29512"/>
                <a:gd name="connsiteX5" fmla="*/ 44049 w 59025"/>
                <a:gd name="connsiteY5" fmla="*/ 29379 h 29512"/>
                <a:gd name="connsiteX6" fmla="*/ 58814 w 59025"/>
                <a:gd name="connsiteY6" fmla="*/ 14613 h 29512"/>
                <a:gd name="connsiteX7" fmla="*/ 58814 w 59025"/>
                <a:gd name="connsiteY7" fmla="*/ 14613 h 29512"/>
                <a:gd name="connsiteX8" fmla="*/ 58814 w 59025"/>
                <a:gd name="connsiteY8" fmla="*/ -134 h 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25" h="29512">
                  <a:moveTo>
                    <a:pt x="-211" y="-134"/>
                  </a:moveTo>
                  <a:lnTo>
                    <a:pt x="-211" y="14613"/>
                  </a:lnTo>
                  <a:lnTo>
                    <a:pt x="-211" y="14613"/>
                  </a:lnTo>
                  <a:cubicBezTo>
                    <a:pt x="-230" y="22749"/>
                    <a:pt x="6381" y="29360"/>
                    <a:pt x="14517" y="29379"/>
                  </a:cubicBezTo>
                  <a:cubicBezTo>
                    <a:pt x="14517" y="29379"/>
                    <a:pt x="14536" y="29379"/>
                    <a:pt x="14536" y="29379"/>
                  </a:cubicBezTo>
                  <a:lnTo>
                    <a:pt x="44049" y="29379"/>
                  </a:lnTo>
                  <a:cubicBezTo>
                    <a:pt x="52204" y="29379"/>
                    <a:pt x="58814" y="22768"/>
                    <a:pt x="58814" y="14613"/>
                  </a:cubicBezTo>
                  <a:lnTo>
                    <a:pt x="58814" y="14613"/>
                  </a:lnTo>
                  <a:lnTo>
                    <a:pt x="58814" y="-1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06" name="Freeform: Shape 1905">
            <a:extLst>
              <a:ext uri="{FF2B5EF4-FFF2-40B4-BE49-F238E27FC236}">
                <a16:creationId xmlns:a16="http://schemas.microsoft.com/office/drawing/2014/main" id="{D66291D6-D643-427C-8F77-DDC4268CD443}"/>
              </a:ext>
            </a:extLst>
          </p:cNvPr>
          <p:cNvSpPr/>
          <p:nvPr/>
        </p:nvSpPr>
        <p:spPr>
          <a:xfrm rot="18900000">
            <a:off x="7345306" y="3574686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07" name="Graphic 1850">
            <a:extLst>
              <a:ext uri="{FF2B5EF4-FFF2-40B4-BE49-F238E27FC236}">
                <a16:creationId xmlns:a16="http://schemas.microsoft.com/office/drawing/2014/main" id="{3A82D11D-FFAB-4A02-9E35-C59F4135E252}"/>
              </a:ext>
            </a:extLst>
          </p:cNvPr>
          <p:cNvGrpSpPr/>
          <p:nvPr/>
        </p:nvGrpSpPr>
        <p:grpSpPr>
          <a:xfrm>
            <a:off x="7439135" y="3580117"/>
            <a:ext cx="457446" cy="457371"/>
            <a:chOff x="7439135" y="3580117"/>
            <a:chExt cx="457446" cy="457371"/>
          </a:xfrm>
          <a:noFill/>
        </p:grpSpPr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1A29E522-0842-4443-AF78-D65CB38FB36F}"/>
                </a:ext>
              </a:extLst>
            </p:cNvPr>
            <p:cNvSpPr/>
            <p:nvPr/>
          </p:nvSpPr>
          <p:spPr>
            <a:xfrm>
              <a:off x="7719440" y="3860328"/>
              <a:ext cx="177141" cy="177160"/>
            </a:xfrm>
            <a:custGeom>
              <a:avLst/>
              <a:gdLst>
                <a:gd name="connsiteX0" fmla="*/ 83129 w 177141"/>
                <a:gd name="connsiteY0" fmla="*/ -134 h 177160"/>
                <a:gd name="connsiteX1" fmla="*/ 159670 w 177141"/>
                <a:gd name="connsiteY1" fmla="*/ 76407 h 177160"/>
                <a:gd name="connsiteX2" fmla="*/ 159670 w 177141"/>
                <a:gd name="connsiteY2" fmla="*/ 159766 h 177160"/>
                <a:gd name="connsiteX3" fmla="*/ 159670 w 177141"/>
                <a:gd name="connsiteY3" fmla="*/ 159766 h 177160"/>
                <a:gd name="connsiteX4" fmla="*/ 76311 w 177141"/>
                <a:gd name="connsiteY4" fmla="*/ 159766 h 177160"/>
                <a:gd name="connsiteX5" fmla="*/ -211 w 177141"/>
                <a:gd name="connsiteY5" fmla="*/ 83244 h 17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141" h="177160">
                  <a:moveTo>
                    <a:pt x="83129" y="-134"/>
                  </a:moveTo>
                  <a:lnTo>
                    <a:pt x="159670" y="76407"/>
                  </a:lnTo>
                  <a:cubicBezTo>
                    <a:pt x="182685" y="99422"/>
                    <a:pt x="182685" y="136751"/>
                    <a:pt x="159670" y="159766"/>
                  </a:cubicBezTo>
                  <a:lnTo>
                    <a:pt x="159670" y="159766"/>
                  </a:lnTo>
                  <a:cubicBezTo>
                    <a:pt x="136655" y="182781"/>
                    <a:pt x="99326" y="182781"/>
                    <a:pt x="76311" y="159766"/>
                  </a:cubicBezTo>
                  <a:lnTo>
                    <a:pt x="-211" y="8324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FC10DE22-D154-42F4-B0A5-284C8CD2E5AE}"/>
                </a:ext>
              </a:extLst>
            </p:cNvPr>
            <p:cNvSpPr/>
            <p:nvPr/>
          </p:nvSpPr>
          <p:spPr>
            <a:xfrm>
              <a:off x="7439135" y="3580117"/>
              <a:ext cx="383269" cy="383269"/>
            </a:xfrm>
            <a:custGeom>
              <a:avLst/>
              <a:gdLst>
                <a:gd name="connsiteX0" fmla="*/ 191443 w 383269"/>
                <a:gd name="connsiteY0" fmla="*/ -134 h 383269"/>
                <a:gd name="connsiteX1" fmla="*/ -211 w 383269"/>
                <a:gd name="connsiteY1" fmla="*/ 191482 h 383269"/>
                <a:gd name="connsiteX2" fmla="*/ 191405 w 383269"/>
                <a:gd name="connsiteY2" fmla="*/ 383135 h 383269"/>
                <a:gd name="connsiteX3" fmla="*/ 383058 w 383269"/>
                <a:gd name="connsiteY3" fmla="*/ 191520 h 383269"/>
                <a:gd name="connsiteX4" fmla="*/ 383058 w 383269"/>
                <a:gd name="connsiteY4" fmla="*/ 191482 h 383269"/>
                <a:gd name="connsiteX5" fmla="*/ 191443 w 383269"/>
                <a:gd name="connsiteY5" fmla="*/ -134 h 38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269" h="383269">
                  <a:moveTo>
                    <a:pt x="191443" y="-134"/>
                  </a:moveTo>
                  <a:cubicBezTo>
                    <a:pt x="85615" y="-153"/>
                    <a:pt x="-192" y="85655"/>
                    <a:pt x="-211" y="191482"/>
                  </a:cubicBezTo>
                  <a:cubicBezTo>
                    <a:pt x="-230" y="297310"/>
                    <a:pt x="85577" y="383117"/>
                    <a:pt x="191405" y="383135"/>
                  </a:cubicBezTo>
                  <a:cubicBezTo>
                    <a:pt x="297232" y="383154"/>
                    <a:pt x="383040" y="297347"/>
                    <a:pt x="383058" y="191520"/>
                  </a:cubicBezTo>
                  <a:cubicBezTo>
                    <a:pt x="383058" y="191501"/>
                    <a:pt x="383058" y="191501"/>
                    <a:pt x="383058" y="191482"/>
                  </a:cubicBezTo>
                  <a:cubicBezTo>
                    <a:pt x="383058" y="85655"/>
                    <a:pt x="297270" y="-134"/>
                    <a:pt x="191443" y="-134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05ACFD72-C2D2-49B0-BDDC-138F40CBD152}"/>
                </a:ext>
              </a:extLst>
            </p:cNvPr>
            <p:cNvSpPr/>
            <p:nvPr/>
          </p:nvSpPr>
          <p:spPr>
            <a:xfrm>
              <a:off x="7520102" y="3661028"/>
              <a:ext cx="221335" cy="221335"/>
            </a:xfrm>
            <a:custGeom>
              <a:avLst/>
              <a:gdLst>
                <a:gd name="connsiteX0" fmla="*/ 221336 w 221335"/>
                <a:gd name="connsiteY0" fmla="*/ 110668 h 221335"/>
                <a:gd name="connsiteX1" fmla="*/ 110668 w 221335"/>
                <a:gd name="connsiteY1" fmla="*/ 221336 h 221335"/>
                <a:gd name="connsiteX2" fmla="*/ 0 w 221335"/>
                <a:gd name="connsiteY2" fmla="*/ 110668 h 221335"/>
                <a:gd name="connsiteX3" fmla="*/ 110668 w 221335"/>
                <a:gd name="connsiteY3" fmla="*/ 0 h 221335"/>
                <a:gd name="connsiteX4" fmla="*/ 221336 w 221335"/>
                <a:gd name="connsiteY4" fmla="*/ 110668 h 2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335" h="221335">
                  <a:moveTo>
                    <a:pt x="221336" y="110668"/>
                  </a:moveTo>
                  <a:cubicBezTo>
                    <a:pt x="221336" y="171788"/>
                    <a:pt x="171788" y="221336"/>
                    <a:pt x="110668" y="221336"/>
                  </a:cubicBezTo>
                  <a:cubicBezTo>
                    <a:pt x="49548" y="221336"/>
                    <a:pt x="0" y="171788"/>
                    <a:pt x="0" y="110668"/>
                  </a:cubicBezTo>
                  <a:cubicBezTo>
                    <a:pt x="0" y="49548"/>
                    <a:pt x="49548" y="0"/>
                    <a:pt x="110668" y="0"/>
                  </a:cubicBezTo>
                  <a:cubicBezTo>
                    <a:pt x="171788" y="0"/>
                    <a:pt x="221336" y="49548"/>
                    <a:pt x="221336" y="110668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203727D0-11CF-4C1B-BD4B-2ABE313D5D32}"/>
                </a:ext>
              </a:extLst>
            </p:cNvPr>
            <p:cNvSpPr/>
            <p:nvPr/>
          </p:nvSpPr>
          <p:spPr>
            <a:xfrm>
              <a:off x="7549596" y="3690503"/>
              <a:ext cx="162310" cy="162310"/>
            </a:xfrm>
            <a:custGeom>
              <a:avLst/>
              <a:gdLst>
                <a:gd name="connsiteX0" fmla="*/ 162100 w 162310"/>
                <a:gd name="connsiteY0" fmla="*/ 81078 h 162310"/>
                <a:gd name="connsiteX1" fmla="*/ 80888 w 162310"/>
                <a:gd name="connsiteY1" fmla="*/ 162177 h 162310"/>
                <a:gd name="connsiteX2" fmla="*/ -211 w 162310"/>
                <a:gd name="connsiteY2" fmla="*/ 80965 h 162310"/>
                <a:gd name="connsiteX3" fmla="*/ 80945 w 162310"/>
                <a:gd name="connsiteY3" fmla="*/ -134 h 162310"/>
                <a:gd name="connsiteX4" fmla="*/ 162100 w 162310"/>
                <a:gd name="connsiteY4" fmla="*/ 80908 h 162310"/>
                <a:gd name="connsiteX5" fmla="*/ 162100 w 162310"/>
                <a:gd name="connsiteY5" fmla="*/ 81078 h 1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10" h="162310">
                  <a:moveTo>
                    <a:pt x="162100" y="81078"/>
                  </a:moveTo>
                  <a:cubicBezTo>
                    <a:pt x="162062" y="125903"/>
                    <a:pt x="125713" y="162214"/>
                    <a:pt x="80888" y="162177"/>
                  </a:cubicBezTo>
                  <a:cubicBezTo>
                    <a:pt x="36063" y="162139"/>
                    <a:pt x="-248" y="125789"/>
                    <a:pt x="-211" y="80965"/>
                  </a:cubicBezTo>
                  <a:cubicBezTo>
                    <a:pt x="-173" y="36159"/>
                    <a:pt x="36139" y="-134"/>
                    <a:pt x="80945" y="-134"/>
                  </a:cubicBezTo>
                  <a:cubicBezTo>
                    <a:pt x="125731" y="-172"/>
                    <a:pt x="162062" y="36121"/>
                    <a:pt x="162100" y="80908"/>
                  </a:cubicBezTo>
                  <a:cubicBezTo>
                    <a:pt x="162100" y="80965"/>
                    <a:pt x="162100" y="81021"/>
                    <a:pt x="162100" y="81078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CDD75FA8-186D-4C43-A19C-E940DAF03D85}"/>
                </a:ext>
              </a:extLst>
            </p:cNvPr>
            <p:cNvSpPr/>
            <p:nvPr/>
          </p:nvSpPr>
          <p:spPr>
            <a:xfrm>
              <a:off x="7601276" y="3734819"/>
              <a:ext cx="59025" cy="73772"/>
            </a:xfrm>
            <a:custGeom>
              <a:avLst/>
              <a:gdLst>
                <a:gd name="connsiteX0" fmla="*/ 51432 w 59025"/>
                <a:gd name="connsiteY0" fmla="*/ 7249 h 73772"/>
                <a:gd name="connsiteX1" fmla="*/ 29302 w 59025"/>
                <a:gd name="connsiteY1" fmla="*/ -134 h 73772"/>
                <a:gd name="connsiteX2" fmla="*/ 7153 w 59025"/>
                <a:gd name="connsiteY2" fmla="*/ 14632 h 73772"/>
                <a:gd name="connsiteX3" fmla="*/ 29302 w 59025"/>
                <a:gd name="connsiteY3" fmla="*/ 29379 h 73772"/>
                <a:gd name="connsiteX4" fmla="*/ 58814 w 59025"/>
                <a:gd name="connsiteY4" fmla="*/ 51509 h 73772"/>
                <a:gd name="connsiteX5" fmla="*/ 29302 w 59025"/>
                <a:gd name="connsiteY5" fmla="*/ 73639 h 73772"/>
                <a:gd name="connsiteX6" fmla="*/ -211 w 59025"/>
                <a:gd name="connsiteY6" fmla="*/ 51509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25" h="73772">
                  <a:moveTo>
                    <a:pt x="51432" y="7249"/>
                  </a:moveTo>
                  <a:cubicBezTo>
                    <a:pt x="51432" y="7249"/>
                    <a:pt x="44049" y="-134"/>
                    <a:pt x="29302" y="-134"/>
                  </a:cubicBezTo>
                  <a:cubicBezTo>
                    <a:pt x="12992" y="-134"/>
                    <a:pt x="7153" y="6477"/>
                    <a:pt x="7153" y="14632"/>
                  </a:cubicBezTo>
                  <a:cubicBezTo>
                    <a:pt x="7153" y="21996"/>
                    <a:pt x="15082" y="26930"/>
                    <a:pt x="29302" y="29379"/>
                  </a:cubicBezTo>
                  <a:cubicBezTo>
                    <a:pt x="43521" y="31827"/>
                    <a:pt x="58814" y="36762"/>
                    <a:pt x="58814" y="51509"/>
                  </a:cubicBezTo>
                  <a:cubicBezTo>
                    <a:pt x="58814" y="63732"/>
                    <a:pt x="45631" y="73639"/>
                    <a:pt x="29302" y="73639"/>
                  </a:cubicBezTo>
                  <a:cubicBezTo>
                    <a:pt x="12973" y="73639"/>
                    <a:pt x="-211" y="63732"/>
                    <a:pt x="-211" y="51509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C6B6125D-CB02-4985-AD85-EB774E2FF20A}"/>
                </a:ext>
              </a:extLst>
            </p:cNvPr>
            <p:cNvSpPr/>
            <p:nvPr/>
          </p:nvSpPr>
          <p:spPr>
            <a:xfrm>
              <a:off x="7630770" y="3720053"/>
              <a:ext cx="1883" cy="14765"/>
            </a:xfrm>
            <a:custGeom>
              <a:avLst/>
              <a:gdLst>
                <a:gd name="connsiteX0" fmla="*/ 0 w 1883"/>
                <a:gd name="connsiteY0" fmla="*/ 0 h 14765"/>
                <a:gd name="connsiteX1" fmla="*/ 0 w 1883"/>
                <a:gd name="connsiteY1" fmla="*/ 14766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4765">
                  <a:moveTo>
                    <a:pt x="0" y="0"/>
                  </a:moveTo>
                  <a:lnTo>
                    <a:pt x="0" y="14766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3078E65-9FF6-4FB9-A4C5-07EF37F7F09C}"/>
                </a:ext>
              </a:extLst>
            </p:cNvPr>
            <p:cNvSpPr/>
            <p:nvPr/>
          </p:nvSpPr>
          <p:spPr>
            <a:xfrm>
              <a:off x="7630770" y="3808591"/>
              <a:ext cx="1883" cy="14746"/>
            </a:xfrm>
            <a:custGeom>
              <a:avLst/>
              <a:gdLst>
                <a:gd name="connsiteX0" fmla="*/ 0 w 1883"/>
                <a:gd name="connsiteY0" fmla="*/ 0 h 14746"/>
                <a:gd name="connsiteX1" fmla="*/ 0 w 1883"/>
                <a:gd name="connsiteY1" fmla="*/ 14747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4746">
                  <a:moveTo>
                    <a:pt x="0" y="0"/>
                  </a:moveTo>
                  <a:lnTo>
                    <a:pt x="0" y="14747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15" name="Freeform: Shape 1914">
            <a:extLst>
              <a:ext uri="{FF2B5EF4-FFF2-40B4-BE49-F238E27FC236}">
                <a16:creationId xmlns:a16="http://schemas.microsoft.com/office/drawing/2014/main" id="{13CBBEA9-EEAD-47E8-B012-5C02A3E18BCF}"/>
              </a:ext>
            </a:extLst>
          </p:cNvPr>
          <p:cNvSpPr/>
          <p:nvPr/>
        </p:nvSpPr>
        <p:spPr>
          <a:xfrm rot="18900000">
            <a:off x="5630016" y="3574682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16" name="Graphic 1850">
            <a:extLst>
              <a:ext uri="{FF2B5EF4-FFF2-40B4-BE49-F238E27FC236}">
                <a16:creationId xmlns:a16="http://schemas.microsoft.com/office/drawing/2014/main" id="{5032803F-C5BF-4618-99F1-813CFE80B911}"/>
              </a:ext>
            </a:extLst>
          </p:cNvPr>
          <p:cNvGrpSpPr/>
          <p:nvPr/>
        </p:nvGrpSpPr>
        <p:grpSpPr>
          <a:xfrm>
            <a:off x="5766556" y="3580098"/>
            <a:ext cx="457474" cy="457399"/>
            <a:chOff x="5766556" y="3580098"/>
            <a:chExt cx="457474" cy="457399"/>
          </a:xfrm>
          <a:noFill/>
        </p:grpSpPr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887439DC-3397-441A-9E13-16939FFF2EF3}"/>
                </a:ext>
              </a:extLst>
            </p:cNvPr>
            <p:cNvSpPr/>
            <p:nvPr/>
          </p:nvSpPr>
          <p:spPr>
            <a:xfrm>
              <a:off x="5766556" y="3580098"/>
              <a:ext cx="309912" cy="228699"/>
            </a:xfrm>
            <a:custGeom>
              <a:avLst/>
              <a:gdLst>
                <a:gd name="connsiteX0" fmla="*/ -211 w 309912"/>
                <a:gd name="connsiteY0" fmla="*/ 228566 h 228699"/>
                <a:gd name="connsiteX1" fmla="*/ -211 w 309912"/>
                <a:gd name="connsiteY1" fmla="*/ 44126 h 228699"/>
                <a:gd name="connsiteX2" fmla="*/ 44049 w 309912"/>
                <a:gd name="connsiteY2" fmla="*/ -134 h 228699"/>
                <a:gd name="connsiteX3" fmla="*/ 228489 w 309912"/>
                <a:gd name="connsiteY3" fmla="*/ -134 h 228699"/>
                <a:gd name="connsiteX4" fmla="*/ 228489 w 309912"/>
                <a:gd name="connsiteY4" fmla="*/ 89101 h 228699"/>
                <a:gd name="connsiteX5" fmla="*/ 262390 w 309912"/>
                <a:gd name="connsiteY5" fmla="*/ 70041 h 228699"/>
                <a:gd name="connsiteX6" fmla="*/ 309117 w 309912"/>
                <a:gd name="connsiteY6" fmla="*/ 107031 h 228699"/>
                <a:gd name="connsiteX7" fmla="*/ 272517 w 309912"/>
                <a:gd name="connsiteY7" fmla="*/ 157901 h 228699"/>
                <a:gd name="connsiteX8" fmla="*/ 265422 w 309912"/>
                <a:gd name="connsiteY8" fmla="*/ 158485 h 228699"/>
                <a:gd name="connsiteX9" fmla="*/ 228489 w 309912"/>
                <a:gd name="connsiteY9" fmla="*/ 139256 h 228699"/>
                <a:gd name="connsiteX10" fmla="*/ 228489 w 309912"/>
                <a:gd name="connsiteY10" fmla="*/ 228491 h 2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912" h="228699">
                  <a:moveTo>
                    <a:pt x="-211" y="228566"/>
                  </a:moveTo>
                  <a:lnTo>
                    <a:pt x="-211" y="44126"/>
                  </a:lnTo>
                  <a:cubicBezTo>
                    <a:pt x="-211" y="19679"/>
                    <a:pt x="19604" y="-134"/>
                    <a:pt x="44049" y="-134"/>
                  </a:cubicBezTo>
                  <a:lnTo>
                    <a:pt x="228489" y="-134"/>
                  </a:lnTo>
                  <a:lnTo>
                    <a:pt x="228489" y="89101"/>
                  </a:lnTo>
                  <a:cubicBezTo>
                    <a:pt x="236141" y="77744"/>
                    <a:pt x="248713" y="70681"/>
                    <a:pt x="262390" y="70041"/>
                  </a:cubicBezTo>
                  <a:cubicBezTo>
                    <a:pt x="284877" y="68647"/>
                    <a:pt x="305708" y="84769"/>
                    <a:pt x="309117" y="107031"/>
                  </a:cubicBezTo>
                  <a:cubicBezTo>
                    <a:pt x="313059" y="131195"/>
                    <a:pt x="296673" y="153965"/>
                    <a:pt x="272517" y="157901"/>
                  </a:cubicBezTo>
                  <a:cubicBezTo>
                    <a:pt x="270172" y="158297"/>
                    <a:pt x="267799" y="158485"/>
                    <a:pt x="265422" y="158485"/>
                  </a:cubicBezTo>
                  <a:cubicBezTo>
                    <a:pt x="250647" y="158749"/>
                    <a:pt x="236742" y="151517"/>
                    <a:pt x="228489" y="139256"/>
                  </a:cubicBezTo>
                  <a:lnTo>
                    <a:pt x="228489" y="228491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16E19709-FCD1-4B6A-88D7-1AEA850FE462}"/>
                </a:ext>
              </a:extLst>
            </p:cNvPr>
            <p:cNvSpPr/>
            <p:nvPr/>
          </p:nvSpPr>
          <p:spPr>
            <a:xfrm>
              <a:off x="5766556" y="3729086"/>
              <a:ext cx="228775" cy="308411"/>
            </a:xfrm>
            <a:custGeom>
              <a:avLst/>
              <a:gdLst>
                <a:gd name="connsiteX0" fmla="*/ 228489 w 228775"/>
                <a:gd name="connsiteY0" fmla="*/ 308278 h 308411"/>
                <a:gd name="connsiteX1" fmla="*/ 44049 w 228775"/>
                <a:gd name="connsiteY1" fmla="*/ 308278 h 308411"/>
                <a:gd name="connsiteX2" fmla="*/ -211 w 228775"/>
                <a:gd name="connsiteY2" fmla="*/ 264018 h 308411"/>
                <a:gd name="connsiteX3" fmla="*/ -211 w 228775"/>
                <a:gd name="connsiteY3" fmla="*/ 79578 h 308411"/>
                <a:gd name="connsiteX4" fmla="*/ 89005 w 228775"/>
                <a:gd name="connsiteY4" fmla="*/ 79578 h 308411"/>
                <a:gd name="connsiteX5" fmla="*/ 69964 w 228775"/>
                <a:gd name="connsiteY5" fmla="*/ 45677 h 308411"/>
                <a:gd name="connsiteX6" fmla="*/ 112708 w 228775"/>
                <a:gd name="connsiteY6" fmla="*/ -108 h 308411"/>
                <a:gd name="connsiteX7" fmla="*/ 158483 w 228775"/>
                <a:gd name="connsiteY7" fmla="*/ 42645 h 308411"/>
                <a:gd name="connsiteX8" fmla="*/ 139311 w 228775"/>
                <a:gd name="connsiteY8" fmla="*/ 79541 h 308411"/>
                <a:gd name="connsiteX9" fmla="*/ 228564 w 228775"/>
                <a:gd name="connsiteY9" fmla="*/ 79541 h 30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775" h="308411">
                  <a:moveTo>
                    <a:pt x="228489" y="308278"/>
                  </a:moveTo>
                  <a:lnTo>
                    <a:pt x="44049" y="308278"/>
                  </a:lnTo>
                  <a:cubicBezTo>
                    <a:pt x="19604" y="308278"/>
                    <a:pt x="-211" y="288465"/>
                    <a:pt x="-211" y="264018"/>
                  </a:cubicBezTo>
                  <a:lnTo>
                    <a:pt x="-211" y="79578"/>
                  </a:lnTo>
                  <a:lnTo>
                    <a:pt x="89005" y="79578"/>
                  </a:lnTo>
                  <a:cubicBezTo>
                    <a:pt x="77658" y="71913"/>
                    <a:pt x="70599" y="59351"/>
                    <a:pt x="69964" y="45677"/>
                  </a:cubicBezTo>
                  <a:cubicBezTo>
                    <a:pt x="69126" y="21231"/>
                    <a:pt x="88263" y="740"/>
                    <a:pt x="112708" y="-108"/>
                  </a:cubicBezTo>
                  <a:cubicBezTo>
                    <a:pt x="137152" y="-937"/>
                    <a:pt x="157645" y="18199"/>
                    <a:pt x="158483" y="42645"/>
                  </a:cubicBezTo>
                  <a:cubicBezTo>
                    <a:pt x="158749" y="57392"/>
                    <a:pt x="151534" y="71272"/>
                    <a:pt x="139311" y="79541"/>
                  </a:cubicBezTo>
                  <a:lnTo>
                    <a:pt x="228564" y="79541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AE8C7C70-D687-4CC1-A411-63FAA7D42FB0}"/>
                </a:ext>
              </a:extLst>
            </p:cNvPr>
            <p:cNvSpPr/>
            <p:nvPr/>
          </p:nvSpPr>
          <p:spPr>
            <a:xfrm>
              <a:off x="5914076" y="3808798"/>
              <a:ext cx="309954" cy="228699"/>
            </a:xfrm>
            <a:custGeom>
              <a:avLst/>
              <a:gdLst>
                <a:gd name="connsiteX0" fmla="*/ 309743 w 309954"/>
                <a:gd name="connsiteY0" fmla="*/ -134 h 228699"/>
                <a:gd name="connsiteX1" fmla="*/ 309743 w 309954"/>
                <a:gd name="connsiteY1" fmla="*/ 184306 h 228699"/>
                <a:gd name="connsiteX2" fmla="*/ 265484 w 309954"/>
                <a:gd name="connsiteY2" fmla="*/ 228566 h 228699"/>
                <a:gd name="connsiteX3" fmla="*/ 80969 w 309954"/>
                <a:gd name="connsiteY3" fmla="*/ 228566 h 228699"/>
                <a:gd name="connsiteX4" fmla="*/ 80969 w 309954"/>
                <a:gd name="connsiteY4" fmla="*/ 139331 h 228699"/>
                <a:gd name="connsiteX5" fmla="*/ 47068 w 309954"/>
                <a:gd name="connsiteY5" fmla="*/ 158391 h 228699"/>
                <a:gd name="connsiteX6" fmla="*/ 378 w 309954"/>
                <a:gd name="connsiteY6" fmla="*/ 121382 h 228699"/>
                <a:gd name="connsiteX7" fmla="*/ 36918 w 309954"/>
                <a:gd name="connsiteY7" fmla="*/ 70531 h 228699"/>
                <a:gd name="connsiteX8" fmla="*/ 44073 w 309954"/>
                <a:gd name="connsiteY8" fmla="*/ 69947 h 228699"/>
                <a:gd name="connsiteX9" fmla="*/ 80969 w 309954"/>
                <a:gd name="connsiteY9" fmla="*/ 89101 h 228699"/>
                <a:gd name="connsiteX10" fmla="*/ 80969 w 309954"/>
                <a:gd name="connsiteY10" fmla="*/ -134 h 2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954" h="228699">
                  <a:moveTo>
                    <a:pt x="309743" y="-134"/>
                  </a:moveTo>
                  <a:lnTo>
                    <a:pt x="309743" y="184306"/>
                  </a:lnTo>
                  <a:cubicBezTo>
                    <a:pt x="309743" y="208752"/>
                    <a:pt x="289928" y="228566"/>
                    <a:pt x="265484" y="228566"/>
                  </a:cubicBezTo>
                  <a:lnTo>
                    <a:pt x="80969" y="228566"/>
                  </a:lnTo>
                  <a:lnTo>
                    <a:pt x="80969" y="139331"/>
                  </a:lnTo>
                  <a:cubicBezTo>
                    <a:pt x="73316" y="150688"/>
                    <a:pt x="60745" y="157750"/>
                    <a:pt x="47068" y="158391"/>
                  </a:cubicBezTo>
                  <a:cubicBezTo>
                    <a:pt x="24580" y="159766"/>
                    <a:pt x="3863" y="143625"/>
                    <a:pt x="378" y="121382"/>
                  </a:cubicBezTo>
                  <a:cubicBezTo>
                    <a:pt x="-3575" y="97256"/>
                    <a:pt x="12784" y="74486"/>
                    <a:pt x="36918" y="70531"/>
                  </a:cubicBezTo>
                  <a:cubicBezTo>
                    <a:pt x="39283" y="70135"/>
                    <a:pt x="41675" y="69947"/>
                    <a:pt x="44073" y="69947"/>
                  </a:cubicBezTo>
                  <a:cubicBezTo>
                    <a:pt x="58822" y="69664"/>
                    <a:pt x="72706" y="76878"/>
                    <a:pt x="80969" y="89101"/>
                  </a:cubicBezTo>
                  <a:lnTo>
                    <a:pt x="80969" y="-1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61E47906-544A-4EC8-B991-3D53E2E8D202}"/>
                </a:ext>
              </a:extLst>
            </p:cNvPr>
            <p:cNvSpPr/>
            <p:nvPr/>
          </p:nvSpPr>
          <p:spPr>
            <a:xfrm>
              <a:off x="5995256" y="3580117"/>
              <a:ext cx="228699" cy="309873"/>
            </a:xfrm>
            <a:custGeom>
              <a:avLst/>
              <a:gdLst>
                <a:gd name="connsiteX0" fmla="*/ -211 w 228699"/>
                <a:gd name="connsiteY0" fmla="*/ -134 h 309873"/>
                <a:gd name="connsiteX1" fmla="*/ 184229 w 228699"/>
                <a:gd name="connsiteY1" fmla="*/ -134 h 309873"/>
                <a:gd name="connsiteX2" fmla="*/ 228489 w 228699"/>
                <a:gd name="connsiteY2" fmla="*/ 44126 h 309873"/>
                <a:gd name="connsiteX3" fmla="*/ 228489 w 228699"/>
                <a:gd name="connsiteY3" fmla="*/ 228566 h 309873"/>
                <a:gd name="connsiteX4" fmla="*/ 139235 w 228699"/>
                <a:gd name="connsiteY4" fmla="*/ 228566 h 309873"/>
                <a:gd name="connsiteX5" fmla="*/ 158314 w 228699"/>
                <a:gd name="connsiteY5" fmla="*/ 262467 h 309873"/>
                <a:gd name="connsiteX6" fmla="*/ 121286 w 228699"/>
                <a:gd name="connsiteY6" fmla="*/ 309156 h 309873"/>
                <a:gd name="connsiteX7" fmla="*/ 70446 w 228699"/>
                <a:gd name="connsiteY7" fmla="*/ 272562 h 309873"/>
                <a:gd name="connsiteX8" fmla="*/ 69870 w 228699"/>
                <a:gd name="connsiteY8" fmla="*/ 265461 h 309873"/>
                <a:gd name="connsiteX9" fmla="*/ 89005 w 228699"/>
                <a:gd name="connsiteY9" fmla="*/ 228566 h 309873"/>
                <a:gd name="connsiteX10" fmla="*/ -211 w 228699"/>
                <a:gd name="connsiteY10" fmla="*/ 228566 h 30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8699" h="309873">
                  <a:moveTo>
                    <a:pt x="-211" y="-134"/>
                  </a:moveTo>
                  <a:lnTo>
                    <a:pt x="184229" y="-134"/>
                  </a:lnTo>
                  <a:cubicBezTo>
                    <a:pt x="208674" y="-134"/>
                    <a:pt x="228489" y="19679"/>
                    <a:pt x="228489" y="44126"/>
                  </a:cubicBezTo>
                  <a:lnTo>
                    <a:pt x="228489" y="228566"/>
                  </a:lnTo>
                  <a:lnTo>
                    <a:pt x="139235" y="228566"/>
                  </a:lnTo>
                  <a:cubicBezTo>
                    <a:pt x="150596" y="236212"/>
                    <a:pt x="157672" y="248793"/>
                    <a:pt x="158314" y="262467"/>
                  </a:cubicBezTo>
                  <a:cubicBezTo>
                    <a:pt x="159689" y="284954"/>
                    <a:pt x="143548" y="305691"/>
                    <a:pt x="121286" y="309156"/>
                  </a:cubicBezTo>
                  <a:cubicBezTo>
                    <a:pt x="97139" y="313092"/>
                    <a:pt x="74377" y="296707"/>
                    <a:pt x="70446" y="272562"/>
                  </a:cubicBezTo>
                  <a:cubicBezTo>
                    <a:pt x="70064" y="270208"/>
                    <a:pt x="69872" y="267835"/>
                    <a:pt x="69870" y="265461"/>
                  </a:cubicBezTo>
                  <a:cubicBezTo>
                    <a:pt x="69591" y="250714"/>
                    <a:pt x="76793" y="236834"/>
                    <a:pt x="89005" y="228566"/>
                  </a:cubicBezTo>
                  <a:lnTo>
                    <a:pt x="-211" y="228566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21" name="Freeform: Shape 1920">
            <a:extLst>
              <a:ext uri="{FF2B5EF4-FFF2-40B4-BE49-F238E27FC236}">
                <a16:creationId xmlns:a16="http://schemas.microsoft.com/office/drawing/2014/main" id="{13FE0EDA-F8C6-45DF-BF3C-EF622DD2C14C}"/>
              </a:ext>
            </a:extLst>
          </p:cNvPr>
          <p:cNvSpPr/>
          <p:nvPr/>
        </p:nvSpPr>
        <p:spPr>
          <a:xfrm rot="18900000">
            <a:off x="6462214" y="3574696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22" name="Graphic 1850">
            <a:extLst>
              <a:ext uri="{FF2B5EF4-FFF2-40B4-BE49-F238E27FC236}">
                <a16:creationId xmlns:a16="http://schemas.microsoft.com/office/drawing/2014/main" id="{61805F7E-48B1-4337-8396-8EC491F9974B}"/>
              </a:ext>
            </a:extLst>
          </p:cNvPr>
          <p:cNvGrpSpPr/>
          <p:nvPr/>
        </p:nvGrpSpPr>
        <p:grpSpPr>
          <a:xfrm>
            <a:off x="6589050" y="3617201"/>
            <a:ext cx="457423" cy="383193"/>
            <a:chOff x="6589050" y="3617201"/>
            <a:chExt cx="457423" cy="383193"/>
          </a:xfrm>
          <a:noFill/>
        </p:grpSpPr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8BF559F5-1A0C-4623-9D9C-007E2DC25344}"/>
                </a:ext>
              </a:extLst>
            </p:cNvPr>
            <p:cNvSpPr/>
            <p:nvPr/>
          </p:nvSpPr>
          <p:spPr>
            <a:xfrm>
              <a:off x="6589050" y="3823657"/>
              <a:ext cx="457423" cy="176737"/>
            </a:xfrm>
            <a:custGeom>
              <a:avLst/>
              <a:gdLst>
                <a:gd name="connsiteX0" fmla="*/ 184248 w 457423"/>
                <a:gd name="connsiteY0" fmla="*/ 88518 h 176737"/>
                <a:gd name="connsiteX1" fmla="*/ 309663 w 457423"/>
                <a:gd name="connsiteY1" fmla="*/ 88518 h 176737"/>
                <a:gd name="connsiteX2" fmla="*/ 331792 w 457423"/>
                <a:gd name="connsiteY2" fmla="*/ 66389 h 176737"/>
                <a:gd name="connsiteX3" fmla="*/ 331792 w 457423"/>
                <a:gd name="connsiteY3" fmla="*/ 66389 h 176737"/>
                <a:gd name="connsiteX4" fmla="*/ 309663 w 457423"/>
                <a:gd name="connsiteY4" fmla="*/ 44259 h 176737"/>
                <a:gd name="connsiteX5" fmla="*/ 228508 w 457423"/>
                <a:gd name="connsiteY5" fmla="*/ 44259 h 176737"/>
                <a:gd name="connsiteX6" fmla="*/ 95710 w 457423"/>
                <a:gd name="connsiteY6" fmla="*/ -1 h 176737"/>
                <a:gd name="connsiteX7" fmla="*/ 67177 w 457423"/>
                <a:gd name="connsiteY7" fmla="*/ -133 h 176737"/>
                <a:gd name="connsiteX8" fmla="*/ -211 w 457423"/>
                <a:gd name="connsiteY8" fmla="*/ 66426 h 176737"/>
                <a:gd name="connsiteX9" fmla="*/ -211 w 457423"/>
                <a:gd name="connsiteY9" fmla="*/ 66822 h 176737"/>
                <a:gd name="connsiteX10" fmla="*/ -211 w 457423"/>
                <a:gd name="connsiteY10" fmla="*/ 66822 h 176737"/>
                <a:gd name="connsiteX11" fmla="*/ 49209 w 457423"/>
                <a:gd name="connsiteY11" fmla="*/ 131460 h 176737"/>
                <a:gd name="connsiteX12" fmla="*/ 208525 w 457423"/>
                <a:gd name="connsiteY12" fmla="*/ 174778 h 176737"/>
                <a:gd name="connsiteX13" fmla="*/ 248189 w 457423"/>
                <a:gd name="connsiteY13" fmla="*/ 171011 h 176737"/>
                <a:gd name="connsiteX14" fmla="*/ 444457 w 457423"/>
                <a:gd name="connsiteY14" fmla="*/ 76559 h 176737"/>
                <a:gd name="connsiteX15" fmla="*/ 455135 w 457423"/>
                <a:gd name="connsiteY15" fmla="*/ 47122 h 176737"/>
                <a:gd name="connsiteX16" fmla="*/ 455135 w 457423"/>
                <a:gd name="connsiteY16" fmla="*/ 47122 h 176737"/>
                <a:gd name="connsiteX17" fmla="*/ 425755 w 457423"/>
                <a:gd name="connsiteY17" fmla="*/ 36424 h 176737"/>
                <a:gd name="connsiteX18" fmla="*/ 425717 w 457423"/>
                <a:gd name="connsiteY18" fmla="*/ 36443 h 176737"/>
                <a:gd name="connsiteX19" fmla="*/ 314126 w 457423"/>
                <a:gd name="connsiteY19" fmla="*/ 88462 h 17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7423" h="176737">
                  <a:moveTo>
                    <a:pt x="184248" y="88518"/>
                  </a:moveTo>
                  <a:lnTo>
                    <a:pt x="309663" y="88518"/>
                  </a:lnTo>
                  <a:cubicBezTo>
                    <a:pt x="321886" y="88518"/>
                    <a:pt x="331792" y="78612"/>
                    <a:pt x="331792" y="66389"/>
                  </a:cubicBezTo>
                  <a:lnTo>
                    <a:pt x="331792" y="66389"/>
                  </a:lnTo>
                  <a:cubicBezTo>
                    <a:pt x="331792" y="54165"/>
                    <a:pt x="321886" y="44259"/>
                    <a:pt x="309663" y="44259"/>
                  </a:cubicBezTo>
                  <a:lnTo>
                    <a:pt x="228508" y="44259"/>
                  </a:lnTo>
                  <a:cubicBezTo>
                    <a:pt x="191612" y="-1"/>
                    <a:pt x="95710" y="-1"/>
                    <a:pt x="95710" y="-1"/>
                  </a:cubicBezTo>
                  <a:lnTo>
                    <a:pt x="67177" y="-133"/>
                  </a:lnTo>
                  <a:cubicBezTo>
                    <a:pt x="30187" y="-359"/>
                    <a:pt x="15" y="29437"/>
                    <a:pt x="-211" y="66426"/>
                  </a:cubicBezTo>
                  <a:cubicBezTo>
                    <a:pt x="-211" y="66558"/>
                    <a:pt x="-211" y="66690"/>
                    <a:pt x="-211" y="66822"/>
                  </a:cubicBezTo>
                  <a:lnTo>
                    <a:pt x="-211" y="66822"/>
                  </a:lnTo>
                  <a:cubicBezTo>
                    <a:pt x="-211" y="97050"/>
                    <a:pt x="20036" y="123530"/>
                    <a:pt x="49209" y="131460"/>
                  </a:cubicBezTo>
                  <a:lnTo>
                    <a:pt x="208525" y="174778"/>
                  </a:lnTo>
                  <a:cubicBezTo>
                    <a:pt x="221784" y="178149"/>
                    <a:pt x="235796" y="176830"/>
                    <a:pt x="248189" y="171011"/>
                  </a:cubicBezTo>
                  <a:lnTo>
                    <a:pt x="444457" y="76559"/>
                  </a:lnTo>
                  <a:cubicBezTo>
                    <a:pt x="455512" y="71361"/>
                    <a:pt x="460296" y="58196"/>
                    <a:pt x="455135" y="47122"/>
                  </a:cubicBezTo>
                  <a:lnTo>
                    <a:pt x="455135" y="47122"/>
                  </a:lnTo>
                  <a:cubicBezTo>
                    <a:pt x="449975" y="36047"/>
                    <a:pt x="436810" y="31263"/>
                    <a:pt x="425755" y="36424"/>
                  </a:cubicBezTo>
                  <a:cubicBezTo>
                    <a:pt x="425736" y="36424"/>
                    <a:pt x="425736" y="36443"/>
                    <a:pt x="425717" y="36443"/>
                  </a:cubicBezTo>
                  <a:lnTo>
                    <a:pt x="314126" y="88462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64613E4D-238C-4CCF-9F4F-973C2DACC740}"/>
                </a:ext>
              </a:extLst>
            </p:cNvPr>
            <p:cNvSpPr/>
            <p:nvPr/>
          </p:nvSpPr>
          <p:spPr>
            <a:xfrm>
              <a:off x="6817768" y="3764765"/>
              <a:ext cx="1883" cy="59006"/>
            </a:xfrm>
            <a:custGeom>
              <a:avLst/>
              <a:gdLst>
                <a:gd name="connsiteX0" fmla="*/ 0 w 1883"/>
                <a:gd name="connsiteY0" fmla="*/ 59007 h 59006"/>
                <a:gd name="connsiteX1" fmla="*/ 0 w 1883"/>
                <a:gd name="connsiteY1" fmla="*/ 0 h 5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59006">
                  <a:moveTo>
                    <a:pt x="0" y="59007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EE4D1982-8FA5-4E2E-B427-7C12B519A9A3}"/>
                </a:ext>
              </a:extLst>
            </p:cNvPr>
            <p:cNvSpPr/>
            <p:nvPr/>
          </p:nvSpPr>
          <p:spPr>
            <a:xfrm>
              <a:off x="6692335" y="3690973"/>
              <a:ext cx="1883" cy="103284"/>
            </a:xfrm>
            <a:custGeom>
              <a:avLst/>
              <a:gdLst>
                <a:gd name="connsiteX0" fmla="*/ 0 w 1883"/>
                <a:gd name="connsiteY0" fmla="*/ 103285 h 103284"/>
                <a:gd name="connsiteX1" fmla="*/ 0 w 1883"/>
                <a:gd name="connsiteY1" fmla="*/ 0 h 10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03284">
                  <a:moveTo>
                    <a:pt x="0" y="103285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AF2143AC-2F39-4CA5-8323-C391215F465D}"/>
                </a:ext>
              </a:extLst>
            </p:cNvPr>
            <p:cNvSpPr/>
            <p:nvPr/>
          </p:nvSpPr>
          <p:spPr>
            <a:xfrm>
              <a:off x="6943183" y="3690973"/>
              <a:ext cx="1883" cy="169693"/>
            </a:xfrm>
            <a:custGeom>
              <a:avLst/>
              <a:gdLst>
                <a:gd name="connsiteX0" fmla="*/ 0 w 1883"/>
                <a:gd name="connsiteY0" fmla="*/ 169693 h 169693"/>
                <a:gd name="connsiteX1" fmla="*/ 0 w 1883"/>
                <a:gd name="connsiteY1" fmla="*/ 0 h 169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69693">
                  <a:moveTo>
                    <a:pt x="0" y="169693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2EE3A7FA-F904-4685-B35D-7055983A3BFE}"/>
                </a:ext>
              </a:extLst>
            </p:cNvPr>
            <p:cNvSpPr/>
            <p:nvPr/>
          </p:nvSpPr>
          <p:spPr>
            <a:xfrm>
              <a:off x="6692335" y="3617201"/>
              <a:ext cx="250848" cy="147544"/>
            </a:xfrm>
            <a:custGeom>
              <a:avLst/>
              <a:gdLst>
                <a:gd name="connsiteX0" fmla="*/ 250848 w 250848"/>
                <a:gd name="connsiteY0" fmla="*/ 73772 h 147544"/>
                <a:gd name="connsiteX1" fmla="*/ 125415 w 250848"/>
                <a:gd name="connsiteY1" fmla="*/ 0 h 147544"/>
                <a:gd name="connsiteX2" fmla="*/ 0 w 250848"/>
                <a:gd name="connsiteY2" fmla="*/ 73772 h 147544"/>
                <a:gd name="connsiteX3" fmla="*/ 125415 w 250848"/>
                <a:gd name="connsiteY3" fmla="*/ 147545 h 147544"/>
                <a:gd name="connsiteX4" fmla="*/ 250848 w 250848"/>
                <a:gd name="connsiteY4" fmla="*/ 73772 h 14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48" h="147544">
                  <a:moveTo>
                    <a:pt x="250848" y="73772"/>
                  </a:moveTo>
                  <a:lnTo>
                    <a:pt x="125415" y="0"/>
                  </a:lnTo>
                  <a:lnTo>
                    <a:pt x="0" y="73772"/>
                  </a:lnTo>
                  <a:lnTo>
                    <a:pt x="125415" y="147545"/>
                  </a:lnTo>
                  <a:lnTo>
                    <a:pt x="250848" y="73772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28" name="Freeform: Shape 1927">
            <a:extLst>
              <a:ext uri="{FF2B5EF4-FFF2-40B4-BE49-F238E27FC236}">
                <a16:creationId xmlns:a16="http://schemas.microsoft.com/office/drawing/2014/main" id="{F5B0EB9C-5B2D-4D84-A233-A7E7FF996E4C}"/>
              </a:ext>
            </a:extLst>
          </p:cNvPr>
          <p:cNvSpPr/>
          <p:nvPr/>
        </p:nvSpPr>
        <p:spPr>
          <a:xfrm rot="18900000">
            <a:off x="8208503" y="3574684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29" name="Graphic 1850">
            <a:extLst>
              <a:ext uri="{FF2B5EF4-FFF2-40B4-BE49-F238E27FC236}">
                <a16:creationId xmlns:a16="http://schemas.microsoft.com/office/drawing/2014/main" id="{8541A03A-8DEC-4900-B212-2CD8F82A21FB}"/>
              </a:ext>
            </a:extLst>
          </p:cNvPr>
          <p:cNvGrpSpPr/>
          <p:nvPr/>
        </p:nvGrpSpPr>
        <p:grpSpPr>
          <a:xfrm>
            <a:off x="8333104" y="3580117"/>
            <a:ext cx="457436" cy="457380"/>
            <a:chOff x="8333104" y="3580117"/>
            <a:chExt cx="457436" cy="457380"/>
          </a:xfrm>
          <a:noFill/>
        </p:grpSpPr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39F149B0-E387-4881-833B-5EDC6037E962}"/>
                </a:ext>
              </a:extLst>
            </p:cNvPr>
            <p:cNvSpPr/>
            <p:nvPr/>
          </p:nvSpPr>
          <p:spPr>
            <a:xfrm>
              <a:off x="8333104" y="3668618"/>
              <a:ext cx="141574" cy="132797"/>
            </a:xfrm>
            <a:custGeom>
              <a:avLst/>
              <a:gdLst>
                <a:gd name="connsiteX0" fmla="*/ 141363 w 141574"/>
                <a:gd name="connsiteY0" fmla="*/ 132664 h 132797"/>
                <a:gd name="connsiteX1" fmla="*/ 29302 w 141574"/>
                <a:gd name="connsiteY1" fmla="*/ 132664 h 132797"/>
                <a:gd name="connsiteX2" fmla="*/ -211 w 141574"/>
                <a:gd name="connsiteY2" fmla="*/ 103189 h 132797"/>
                <a:gd name="connsiteX3" fmla="*/ -211 w 141574"/>
                <a:gd name="connsiteY3" fmla="*/ 103151 h 132797"/>
                <a:gd name="connsiteX4" fmla="*/ -211 w 141574"/>
                <a:gd name="connsiteY4" fmla="*/ 29379 h 132797"/>
                <a:gd name="connsiteX5" fmla="*/ 29302 w 141574"/>
                <a:gd name="connsiteY5" fmla="*/ -134 h 132797"/>
                <a:gd name="connsiteX6" fmla="*/ 139951 w 141574"/>
                <a:gd name="connsiteY6" fmla="*/ -134 h 132797"/>
                <a:gd name="connsiteX7" fmla="*/ 139951 w 141574"/>
                <a:gd name="connsiteY7" fmla="*/ 103151 h 13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574" h="132797">
                  <a:moveTo>
                    <a:pt x="141363" y="132664"/>
                  </a:moveTo>
                  <a:lnTo>
                    <a:pt x="29302" y="132664"/>
                  </a:lnTo>
                  <a:cubicBezTo>
                    <a:pt x="13011" y="132683"/>
                    <a:pt x="-192" y="119480"/>
                    <a:pt x="-211" y="103189"/>
                  </a:cubicBezTo>
                  <a:cubicBezTo>
                    <a:pt x="-211" y="103170"/>
                    <a:pt x="-211" y="103170"/>
                    <a:pt x="-211" y="103151"/>
                  </a:cubicBezTo>
                  <a:lnTo>
                    <a:pt x="-211" y="29379"/>
                  </a:lnTo>
                  <a:cubicBezTo>
                    <a:pt x="-211" y="13088"/>
                    <a:pt x="13011" y="-134"/>
                    <a:pt x="29302" y="-134"/>
                  </a:cubicBezTo>
                  <a:lnTo>
                    <a:pt x="139951" y="-134"/>
                  </a:lnTo>
                  <a:lnTo>
                    <a:pt x="139951" y="103151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3A0FB7C9-5849-490C-971E-EA1A2D874EF2}"/>
                </a:ext>
              </a:extLst>
            </p:cNvPr>
            <p:cNvSpPr/>
            <p:nvPr/>
          </p:nvSpPr>
          <p:spPr>
            <a:xfrm>
              <a:off x="8473303" y="3580117"/>
              <a:ext cx="213952" cy="309817"/>
            </a:xfrm>
            <a:custGeom>
              <a:avLst/>
              <a:gdLst>
                <a:gd name="connsiteX0" fmla="*/ -211 w 213952"/>
                <a:gd name="connsiteY0" fmla="*/ 221164 h 309817"/>
                <a:gd name="connsiteX1" fmla="*/ 213742 w 213952"/>
                <a:gd name="connsiteY1" fmla="*/ 309683 h 309817"/>
                <a:gd name="connsiteX2" fmla="*/ 213742 w 213952"/>
                <a:gd name="connsiteY2" fmla="*/ -134 h 309817"/>
                <a:gd name="connsiteX3" fmla="*/ -211 w 213952"/>
                <a:gd name="connsiteY3" fmla="*/ 88385 h 30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52" h="309817">
                  <a:moveTo>
                    <a:pt x="-211" y="221164"/>
                  </a:moveTo>
                  <a:cubicBezTo>
                    <a:pt x="88308" y="221164"/>
                    <a:pt x="191593" y="265443"/>
                    <a:pt x="213742" y="309683"/>
                  </a:cubicBezTo>
                  <a:lnTo>
                    <a:pt x="213742" y="-134"/>
                  </a:lnTo>
                  <a:cubicBezTo>
                    <a:pt x="191593" y="44126"/>
                    <a:pt x="88327" y="88385"/>
                    <a:pt x="-211" y="88385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B263473F-5C8D-4367-B3FB-B8486BA8D8D0}"/>
                </a:ext>
              </a:extLst>
            </p:cNvPr>
            <p:cNvSpPr/>
            <p:nvPr/>
          </p:nvSpPr>
          <p:spPr>
            <a:xfrm>
              <a:off x="8377401" y="3712877"/>
              <a:ext cx="51642" cy="1883"/>
            </a:xfrm>
            <a:custGeom>
              <a:avLst/>
              <a:gdLst>
                <a:gd name="connsiteX0" fmla="*/ 0 w 51642"/>
                <a:gd name="connsiteY0" fmla="*/ 0 h 1883"/>
                <a:gd name="connsiteX1" fmla="*/ 51642 w 51642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42" h="1883">
                  <a:moveTo>
                    <a:pt x="0" y="0"/>
                  </a:moveTo>
                  <a:lnTo>
                    <a:pt x="51642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467B9102-53D0-49DB-89D7-8FF5DB8986D2}"/>
                </a:ext>
              </a:extLst>
            </p:cNvPr>
            <p:cNvSpPr/>
            <p:nvPr/>
          </p:nvSpPr>
          <p:spPr>
            <a:xfrm>
              <a:off x="8377401" y="3757156"/>
              <a:ext cx="51642" cy="1883"/>
            </a:xfrm>
            <a:custGeom>
              <a:avLst/>
              <a:gdLst>
                <a:gd name="connsiteX0" fmla="*/ 0 w 51642"/>
                <a:gd name="connsiteY0" fmla="*/ 0 h 1883"/>
                <a:gd name="connsiteX1" fmla="*/ 51642 w 51642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42" h="1883">
                  <a:moveTo>
                    <a:pt x="0" y="0"/>
                  </a:moveTo>
                  <a:lnTo>
                    <a:pt x="51642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C56E5531-B8B3-41CF-A3D0-93ED16BD17D1}"/>
                </a:ext>
              </a:extLst>
            </p:cNvPr>
            <p:cNvSpPr/>
            <p:nvPr/>
          </p:nvSpPr>
          <p:spPr>
            <a:xfrm>
              <a:off x="8746281" y="3735007"/>
              <a:ext cx="44259" cy="1883"/>
            </a:xfrm>
            <a:custGeom>
              <a:avLst/>
              <a:gdLst>
                <a:gd name="connsiteX0" fmla="*/ 0 w 44259"/>
                <a:gd name="connsiteY0" fmla="*/ 0 h 1883"/>
                <a:gd name="connsiteX1" fmla="*/ 44259 w 44259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259" h="1883">
                  <a:moveTo>
                    <a:pt x="0" y="0"/>
                  </a:moveTo>
                  <a:lnTo>
                    <a:pt x="44259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C207FD24-31FA-4EA1-B450-6B5044713D8B}"/>
                </a:ext>
              </a:extLst>
            </p:cNvPr>
            <p:cNvSpPr/>
            <p:nvPr/>
          </p:nvSpPr>
          <p:spPr>
            <a:xfrm>
              <a:off x="8731515" y="3646488"/>
              <a:ext cx="29512" cy="29512"/>
            </a:xfrm>
            <a:custGeom>
              <a:avLst/>
              <a:gdLst>
                <a:gd name="connsiteX0" fmla="*/ 0 w 29512"/>
                <a:gd name="connsiteY0" fmla="*/ 29513 h 29512"/>
                <a:gd name="connsiteX1" fmla="*/ 29513 w 29512"/>
                <a:gd name="connsiteY1" fmla="*/ 0 h 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12" h="29512">
                  <a:moveTo>
                    <a:pt x="0" y="29513"/>
                  </a:moveTo>
                  <a:lnTo>
                    <a:pt x="29513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46D88520-BCC2-4EC7-ACB5-D20588EC701B}"/>
                </a:ext>
              </a:extLst>
            </p:cNvPr>
            <p:cNvSpPr/>
            <p:nvPr/>
          </p:nvSpPr>
          <p:spPr>
            <a:xfrm>
              <a:off x="8731515" y="3786668"/>
              <a:ext cx="29512" cy="29493"/>
            </a:xfrm>
            <a:custGeom>
              <a:avLst/>
              <a:gdLst>
                <a:gd name="connsiteX0" fmla="*/ 0 w 29512"/>
                <a:gd name="connsiteY0" fmla="*/ 0 h 29493"/>
                <a:gd name="connsiteX1" fmla="*/ 29513 w 29512"/>
                <a:gd name="connsiteY1" fmla="*/ 29494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12" h="29493">
                  <a:moveTo>
                    <a:pt x="0" y="0"/>
                  </a:moveTo>
                  <a:lnTo>
                    <a:pt x="29513" y="29494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4CEEDB92-849B-4E0A-8742-02651DB5C96C}"/>
                </a:ext>
              </a:extLst>
            </p:cNvPr>
            <p:cNvSpPr/>
            <p:nvPr/>
          </p:nvSpPr>
          <p:spPr>
            <a:xfrm>
              <a:off x="8362654" y="3801415"/>
              <a:ext cx="138177" cy="236082"/>
            </a:xfrm>
            <a:custGeom>
              <a:avLst/>
              <a:gdLst>
                <a:gd name="connsiteX0" fmla="*/ 80926 w 138177"/>
                <a:gd name="connsiteY0" fmla="*/ -134 h 236082"/>
                <a:gd name="connsiteX1" fmla="*/ 136862 w 138177"/>
                <a:gd name="connsiteY1" fmla="*/ 198733 h 236082"/>
                <a:gd name="connsiteX2" fmla="*/ 116597 w 138177"/>
                <a:gd name="connsiteY2" fmla="*/ 234856 h 236082"/>
                <a:gd name="connsiteX3" fmla="*/ 108611 w 138177"/>
                <a:gd name="connsiteY3" fmla="*/ 235949 h 236082"/>
                <a:gd name="connsiteX4" fmla="*/ 108611 w 138177"/>
                <a:gd name="connsiteY4" fmla="*/ 235949 h 236082"/>
                <a:gd name="connsiteX5" fmla="*/ 81189 w 138177"/>
                <a:gd name="connsiteY5" fmla="*/ 216945 h 236082"/>
                <a:gd name="connsiteX6" fmla="*/ -211 w 138177"/>
                <a:gd name="connsiteY6" fmla="*/ -134 h 23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177" h="236082">
                  <a:moveTo>
                    <a:pt x="80926" y="-134"/>
                  </a:moveTo>
                  <a:lnTo>
                    <a:pt x="136862" y="198733"/>
                  </a:lnTo>
                  <a:cubicBezTo>
                    <a:pt x="141250" y="214309"/>
                    <a:pt x="132173" y="230468"/>
                    <a:pt x="116597" y="234856"/>
                  </a:cubicBezTo>
                  <a:cubicBezTo>
                    <a:pt x="113998" y="235591"/>
                    <a:pt x="111304" y="235949"/>
                    <a:pt x="108611" y="235949"/>
                  </a:cubicBezTo>
                  <a:lnTo>
                    <a:pt x="108611" y="235949"/>
                  </a:lnTo>
                  <a:cubicBezTo>
                    <a:pt x="96407" y="235949"/>
                    <a:pt x="85483" y="228377"/>
                    <a:pt x="81189" y="216945"/>
                  </a:cubicBezTo>
                  <a:lnTo>
                    <a:pt x="-211" y="-1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E36C088E-C102-4B25-9269-8367877AF7FB}"/>
                </a:ext>
              </a:extLst>
            </p:cNvPr>
            <p:cNvSpPr/>
            <p:nvPr/>
          </p:nvSpPr>
          <p:spPr>
            <a:xfrm>
              <a:off x="8458556" y="3803638"/>
              <a:ext cx="44259" cy="49420"/>
            </a:xfrm>
            <a:custGeom>
              <a:avLst/>
              <a:gdLst>
                <a:gd name="connsiteX0" fmla="*/ 44049 w 44259"/>
                <a:gd name="connsiteY0" fmla="*/ -134 h 49420"/>
                <a:gd name="connsiteX1" fmla="*/ 43710 w 44259"/>
                <a:gd name="connsiteY1" fmla="*/ 27514 h 49420"/>
                <a:gd name="connsiteX2" fmla="*/ 21938 w 44259"/>
                <a:gd name="connsiteY2" fmla="*/ 49286 h 49420"/>
                <a:gd name="connsiteX3" fmla="*/ 21919 w 44259"/>
                <a:gd name="connsiteY3" fmla="*/ 49286 h 49420"/>
                <a:gd name="connsiteX4" fmla="*/ -211 w 44259"/>
                <a:gd name="connsiteY4" fmla="*/ 49286 h 4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59" h="49420">
                  <a:moveTo>
                    <a:pt x="44049" y="-134"/>
                  </a:moveTo>
                  <a:lnTo>
                    <a:pt x="43710" y="27514"/>
                  </a:lnTo>
                  <a:cubicBezTo>
                    <a:pt x="43710" y="39530"/>
                    <a:pt x="33954" y="49286"/>
                    <a:pt x="21938" y="49286"/>
                  </a:cubicBezTo>
                  <a:cubicBezTo>
                    <a:pt x="21938" y="49286"/>
                    <a:pt x="21919" y="49286"/>
                    <a:pt x="21919" y="49286"/>
                  </a:cubicBezTo>
                  <a:lnTo>
                    <a:pt x="-211" y="49286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39" name="Freeform: Shape 1938">
            <a:extLst>
              <a:ext uri="{FF2B5EF4-FFF2-40B4-BE49-F238E27FC236}">
                <a16:creationId xmlns:a16="http://schemas.microsoft.com/office/drawing/2014/main" id="{0EFCC2CC-93D1-4745-99ED-B7C3B498D1E2}"/>
              </a:ext>
            </a:extLst>
          </p:cNvPr>
          <p:cNvSpPr/>
          <p:nvPr/>
        </p:nvSpPr>
        <p:spPr>
          <a:xfrm rot="18900000">
            <a:off x="8208514" y="1688954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0" name="Graphic 1850">
            <a:extLst>
              <a:ext uri="{FF2B5EF4-FFF2-40B4-BE49-F238E27FC236}">
                <a16:creationId xmlns:a16="http://schemas.microsoft.com/office/drawing/2014/main" id="{D8364639-93ED-47D5-8887-B932F8862602}"/>
              </a:ext>
            </a:extLst>
          </p:cNvPr>
          <p:cNvGrpSpPr/>
          <p:nvPr/>
        </p:nvGrpSpPr>
        <p:grpSpPr>
          <a:xfrm>
            <a:off x="8294118" y="1677011"/>
            <a:ext cx="457417" cy="457418"/>
            <a:chOff x="8294118" y="1677011"/>
            <a:chExt cx="457417" cy="457418"/>
          </a:xfrm>
          <a:noFill/>
        </p:grpSpPr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233C252E-0026-4A07-9B49-173D713E9BCF}"/>
                </a:ext>
              </a:extLst>
            </p:cNvPr>
            <p:cNvSpPr/>
            <p:nvPr/>
          </p:nvSpPr>
          <p:spPr>
            <a:xfrm>
              <a:off x="8449064" y="1677011"/>
              <a:ext cx="1883" cy="154946"/>
            </a:xfrm>
            <a:custGeom>
              <a:avLst/>
              <a:gdLst>
                <a:gd name="connsiteX0" fmla="*/ 0 w 1883"/>
                <a:gd name="connsiteY0" fmla="*/ 154946 h 154946"/>
                <a:gd name="connsiteX1" fmla="*/ 0 w 1883"/>
                <a:gd name="connsiteY1" fmla="*/ 0 h 15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54946">
                  <a:moveTo>
                    <a:pt x="0" y="154946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EADAB547-D391-489A-B936-2DE0F31E00BB}"/>
                </a:ext>
              </a:extLst>
            </p:cNvPr>
            <p:cNvSpPr/>
            <p:nvPr/>
          </p:nvSpPr>
          <p:spPr>
            <a:xfrm>
              <a:off x="8294118" y="1831958"/>
              <a:ext cx="457417" cy="302471"/>
            </a:xfrm>
            <a:custGeom>
              <a:avLst/>
              <a:gdLst>
                <a:gd name="connsiteX0" fmla="*/ 0 w 457417"/>
                <a:gd name="connsiteY0" fmla="*/ 170296 h 302471"/>
                <a:gd name="connsiteX1" fmla="*/ 154946 w 457417"/>
                <a:gd name="connsiteY1" fmla="*/ 0 h 302471"/>
                <a:gd name="connsiteX2" fmla="*/ 457418 w 457417"/>
                <a:gd name="connsiteY2" fmla="*/ 302472 h 3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17" h="302471">
                  <a:moveTo>
                    <a:pt x="0" y="170296"/>
                  </a:moveTo>
                  <a:lnTo>
                    <a:pt x="154946" y="0"/>
                  </a:lnTo>
                  <a:lnTo>
                    <a:pt x="457418" y="302472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92EF999F-0AC1-427E-A682-3BA7D3D9D8A6}"/>
                </a:ext>
              </a:extLst>
            </p:cNvPr>
            <p:cNvSpPr/>
            <p:nvPr/>
          </p:nvSpPr>
          <p:spPr>
            <a:xfrm>
              <a:off x="8574478" y="1884579"/>
              <a:ext cx="177056" cy="117052"/>
            </a:xfrm>
            <a:custGeom>
              <a:avLst/>
              <a:gdLst>
                <a:gd name="connsiteX0" fmla="*/ 0 w 177056"/>
                <a:gd name="connsiteY0" fmla="*/ 65900 h 117052"/>
                <a:gd name="connsiteX1" fmla="*/ 59929 w 177056"/>
                <a:gd name="connsiteY1" fmla="*/ 0 h 117052"/>
                <a:gd name="connsiteX2" fmla="*/ 177057 w 177056"/>
                <a:gd name="connsiteY2" fmla="*/ 117052 h 11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056" h="117052">
                  <a:moveTo>
                    <a:pt x="0" y="65900"/>
                  </a:moveTo>
                  <a:lnTo>
                    <a:pt x="59929" y="0"/>
                  </a:lnTo>
                  <a:lnTo>
                    <a:pt x="177057" y="117052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6B9F6BA5-C3D6-4A6E-A34A-FE7421C99C5B}"/>
                </a:ext>
              </a:extLst>
            </p:cNvPr>
            <p:cNvSpPr/>
            <p:nvPr/>
          </p:nvSpPr>
          <p:spPr>
            <a:xfrm>
              <a:off x="8449064" y="1677011"/>
              <a:ext cx="95902" cy="59025"/>
            </a:xfrm>
            <a:custGeom>
              <a:avLst/>
              <a:gdLst>
                <a:gd name="connsiteX0" fmla="*/ 29494 w 95902"/>
                <a:gd name="connsiteY0" fmla="*/ 0 h 59025"/>
                <a:gd name="connsiteX1" fmla="*/ 95902 w 95902"/>
                <a:gd name="connsiteY1" fmla="*/ 0 h 59025"/>
                <a:gd name="connsiteX2" fmla="*/ 95902 w 95902"/>
                <a:gd name="connsiteY2" fmla="*/ 59025 h 59025"/>
                <a:gd name="connsiteX3" fmla="*/ 0 w 95902"/>
                <a:gd name="connsiteY3" fmla="*/ 59025 h 59025"/>
                <a:gd name="connsiteX4" fmla="*/ 0 w 95902"/>
                <a:gd name="connsiteY4" fmla="*/ 0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02" h="59025">
                  <a:moveTo>
                    <a:pt x="29494" y="0"/>
                  </a:moveTo>
                  <a:lnTo>
                    <a:pt x="95902" y="0"/>
                  </a:lnTo>
                  <a:lnTo>
                    <a:pt x="95902" y="59025"/>
                  </a:lnTo>
                  <a:lnTo>
                    <a:pt x="0" y="59025"/>
                  </a:lnTo>
                  <a:lnTo>
                    <a:pt x="0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03ABA864-2105-4283-9B0F-4BAAA50D4578}"/>
                </a:ext>
              </a:extLst>
            </p:cNvPr>
            <p:cNvSpPr/>
            <p:nvPr/>
          </p:nvSpPr>
          <p:spPr>
            <a:xfrm>
              <a:off x="8345798" y="1883600"/>
              <a:ext cx="236082" cy="221410"/>
            </a:xfrm>
            <a:custGeom>
              <a:avLst/>
              <a:gdLst>
                <a:gd name="connsiteX0" fmla="*/ 103055 w 236082"/>
                <a:gd name="connsiteY0" fmla="*/ -134 h 221410"/>
                <a:gd name="connsiteX1" fmla="*/ 80925 w 236082"/>
                <a:gd name="connsiteY1" fmla="*/ 22052 h 221410"/>
                <a:gd name="connsiteX2" fmla="*/ 80925 w 236082"/>
                <a:gd name="connsiteY2" fmla="*/ 22052 h 221410"/>
                <a:gd name="connsiteX3" fmla="*/ 117821 w 236082"/>
                <a:gd name="connsiteY3" fmla="*/ 58967 h 221410"/>
                <a:gd name="connsiteX4" fmla="*/ 139970 w 236082"/>
                <a:gd name="connsiteY4" fmla="*/ 88479 h 221410"/>
                <a:gd name="connsiteX5" fmla="*/ 117821 w 236082"/>
                <a:gd name="connsiteY5" fmla="*/ 110609 h 221410"/>
                <a:gd name="connsiteX6" fmla="*/ 36666 w 236082"/>
                <a:gd name="connsiteY6" fmla="*/ 140122 h 221410"/>
                <a:gd name="connsiteX7" fmla="*/ -211 w 236082"/>
                <a:gd name="connsiteY7" fmla="*/ 184382 h 221410"/>
                <a:gd name="connsiteX8" fmla="*/ 36666 w 236082"/>
                <a:gd name="connsiteY8" fmla="*/ 221277 h 221410"/>
                <a:gd name="connsiteX9" fmla="*/ 235871 w 236082"/>
                <a:gd name="connsiteY9" fmla="*/ 221277 h 22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2" h="221410">
                  <a:moveTo>
                    <a:pt x="103055" y="-134"/>
                  </a:moveTo>
                  <a:lnTo>
                    <a:pt x="80925" y="22052"/>
                  </a:lnTo>
                  <a:lnTo>
                    <a:pt x="80925" y="22052"/>
                  </a:lnTo>
                  <a:lnTo>
                    <a:pt x="117821" y="58967"/>
                  </a:lnTo>
                  <a:cubicBezTo>
                    <a:pt x="132888" y="73544"/>
                    <a:pt x="140196" y="77801"/>
                    <a:pt x="139970" y="88479"/>
                  </a:cubicBezTo>
                  <a:cubicBezTo>
                    <a:pt x="139687" y="100703"/>
                    <a:pt x="132813" y="104846"/>
                    <a:pt x="117821" y="110609"/>
                  </a:cubicBezTo>
                  <a:lnTo>
                    <a:pt x="36666" y="140122"/>
                  </a:lnTo>
                  <a:cubicBezTo>
                    <a:pt x="14536" y="147486"/>
                    <a:pt x="-211" y="164003"/>
                    <a:pt x="-211" y="184382"/>
                  </a:cubicBezTo>
                  <a:cubicBezTo>
                    <a:pt x="-211" y="204750"/>
                    <a:pt x="16288" y="221266"/>
                    <a:pt x="36666" y="221277"/>
                  </a:cubicBezTo>
                  <a:lnTo>
                    <a:pt x="235871" y="221277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46" name="Freeform: Shape 1945">
            <a:extLst>
              <a:ext uri="{FF2B5EF4-FFF2-40B4-BE49-F238E27FC236}">
                <a16:creationId xmlns:a16="http://schemas.microsoft.com/office/drawing/2014/main" id="{3D0FB2A1-310D-417A-A772-4BD02DC6BCC4}"/>
              </a:ext>
            </a:extLst>
          </p:cNvPr>
          <p:cNvSpPr/>
          <p:nvPr/>
        </p:nvSpPr>
        <p:spPr>
          <a:xfrm rot="18900000">
            <a:off x="8952172" y="1688971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0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0" y="336338"/>
                  <a:pt x="-210" y="216625"/>
                </a:cubicBezTo>
                <a:cubicBezTo>
                  <a:pt x="-210" y="96912"/>
                  <a:pt x="158636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7" name="Graphic 1850">
            <a:extLst>
              <a:ext uri="{FF2B5EF4-FFF2-40B4-BE49-F238E27FC236}">
                <a16:creationId xmlns:a16="http://schemas.microsoft.com/office/drawing/2014/main" id="{0139FA52-170D-4317-8044-63EE6CE4C1A3}"/>
              </a:ext>
            </a:extLst>
          </p:cNvPr>
          <p:cNvGrpSpPr/>
          <p:nvPr/>
        </p:nvGrpSpPr>
        <p:grpSpPr>
          <a:xfrm>
            <a:off x="9085767" y="1677030"/>
            <a:ext cx="457299" cy="457507"/>
            <a:chOff x="9085767" y="1677030"/>
            <a:chExt cx="457299" cy="457507"/>
          </a:xfrm>
          <a:noFill/>
        </p:grpSpPr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B348C299-0C3B-4692-8DBE-102D1815B6B6}"/>
                </a:ext>
              </a:extLst>
            </p:cNvPr>
            <p:cNvSpPr/>
            <p:nvPr/>
          </p:nvSpPr>
          <p:spPr>
            <a:xfrm>
              <a:off x="9319904" y="1759993"/>
              <a:ext cx="140180" cy="140180"/>
            </a:xfrm>
            <a:custGeom>
              <a:avLst/>
              <a:gdLst>
                <a:gd name="connsiteX0" fmla="*/ 0 w 140180"/>
                <a:gd name="connsiteY0" fmla="*/ 140180 h 140180"/>
                <a:gd name="connsiteX1" fmla="*/ 140180 w 140180"/>
                <a:gd name="connsiteY1" fmla="*/ 0 h 1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180" h="140180">
                  <a:moveTo>
                    <a:pt x="0" y="140180"/>
                  </a:moveTo>
                  <a:lnTo>
                    <a:pt x="14018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E9FCEC70-CE9E-42ED-86EC-ED3992334FD2}"/>
                </a:ext>
              </a:extLst>
            </p:cNvPr>
            <p:cNvSpPr/>
            <p:nvPr/>
          </p:nvSpPr>
          <p:spPr>
            <a:xfrm>
              <a:off x="9292237" y="1883562"/>
              <a:ext cx="44259" cy="44297"/>
            </a:xfrm>
            <a:custGeom>
              <a:avLst/>
              <a:gdLst>
                <a:gd name="connsiteX0" fmla="*/ 11074 w 44259"/>
                <a:gd name="connsiteY0" fmla="*/ 0 h 44297"/>
                <a:gd name="connsiteX1" fmla="*/ 0 w 44259"/>
                <a:gd name="connsiteY1" fmla="*/ 44297 h 44297"/>
                <a:gd name="connsiteX2" fmla="*/ 44260 w 44259"/>
                <a:gd name="connsiteY2" fmla="*/ 33204 h 44297"/>
                <a:gd name="connsiteX3" fmla="*/ 11074 w 44259"/>
                <a:gd name="connsiteY3" fmla="*/ 0 h 4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59" h="44297">
                  <a:moveTo>
                    <a:pt x="11074" y="0"/>
                  </a:moveTo>
                  <a:lnTo>
                    <a:pt x="0" y="44297"/>
                  </a:lnTo>
                  <a:lnTo>
                    <a:pt x="44260" y="33204"/>
                  </a:lnTo>
                  <a:lnTo>
                    <a:pt x="11074" y="0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ED95A269-4A58-466E-B095-57DF6757DE05}"/>
                </a:ext>
              </a:extLst>
            </p:cNvPr>
            <p:cNvSpPr/>
            <p:nvPr/>
          </p:nvSpPr>
          <p:spPr>
            <a:xfrm>
              <a:off x="9450939" y="1677030"/>
              <a:ext cx="53404" cy="82906"/>
            </a:xfrm>
            <a:custGeom>
              <a:avLst/>
              <a:gdLst>
                <a:gd name="connsiteX0" fmla="*/ 47676 w 53404"/>
                <a:gd name="connsiteY0" fmla="*/ -134 h 82906"/>
                <a:gd name="connsiteX1" fmla="*/ 3397 w 53404"/>
                <a:gd name="connsiteY1" fmla="*/ 44050 h 82906"/>
                <a:gd name="connsiteX2" fmla="*/ 8935 w 53404"/>
                <a:gd name="connsiteY2" fmla="*/ 82773 h 82906"/>
                <a:gd name="connsiteX3" fmla="*/ 53194 w 53404"/>
                <a:gd name="connsiteY3" fmla="*/ 38551 h 8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04" h="82906">
                  <a:moveTo>
                    <a:pt x="47676" y="-134"/>
                  </a:moveTo>
                  <a:lnTo>
                    <a:pt x="3397" y="44050"/>
                  </a:lnTo>
                  <a:cubicBezTo>
                    <a:pt x="3397" y="44050"/>
                    <a:pt x="-7658" y="66218"/>
                    <a:pt x="8935" y="82773"/>
                  </a:cubicBezTo>
                  <a:lnTo>
                    <a:pt x="53194" y="38551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FA2FF41A-D49F-4C1B-BDED-9AD2D94A0686}"/>
                </a:ext>
              </a:extLst>
            </p:cNvPr>
            <p:cNvSpPr/>
            <p:nvPr/>
          </p:nvSpPr>
          <p:spPr>
            <a:xfrm>
              <a:off x="9460084" y="1715771"/>
              <a:ext cx="82982" cy="53383"/>
            </a:xfrm>
            <a:custGeom>
              <a:avLst/>
              <a:gdLst>
                <a:gd name="connsiteX0" fmla="*/ 44049 w 82982"/>
                <a:gd name="connsiteY0" fmla="*/ -134 h 53383"/>
                <a:gd name="connsiteX1" fmla="*/ -211 w 82982"/>
                <a:gd name="connsiteY1" fmla="*/ 44088 h 53383"/>
                <a:gd name="connsiteX2" fmla="*/ 38531 w 82982"/>
                <a:gd name="connsiteY2" fmla="*/ 49625 h 53383"/>
                <a:gd name="connsiteX3" fmla="*/ 82771 w 82982"/>
                <a:gd name="connsiteY3" fmla="*/ 5366 h 53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982" h="53383">
                  <a:moveTo>
                    <a:pt x="44049" y="-134"/>
                  </a:moveTo>
                  <a:lnTo>
                    <a:pt x="-211" y="44088"/>
                  </a:lnTo>
                  <a:cubicBezTo>
                    <a:pt x="16401" y="60718"/>
                    <a:pt x="38531" y="49625"/>
                    <a:pt x="38531" y="49625"/>
                  </a:cubicBezTo>
                  <a:lnTo>
                    <a:pt x="82771" y="5366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95ED2D14-3089-44BB-AC6B-429E5DD068D6}"/>
                </a:ext>
              </a:extLst>
            </p:cNvPr>
            <p:cNvSpPr/>
            <p:nvPr/>
          </p:nvSpPr>
          <p:spPr>
            <a:xfrm>
              <a:off x="9423358" y="2087496"/>
              <a:ext cx="38552" cy="46915"/>
            </a:xfrm>
            <a:custGeom>
              <a:avLst/>
              <a:gdLst>
                <a:gd name="connsiteX0" fmla="*/ 0 w 38552"/>
                <a:gd name="connsiteY0" fmla="*/ 0 h 46915"/>
                <a:gd name="connsiteX1" fmla="*/ 38553 w 38552"/>
                <a:gd name="connsiteY1" fmla="*/ 46915 h 4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52" h="46915">
                  <a:moveTo>
                    <a:pt x="0" y="0"/>
                  </a:moveTo>
                  <a:lnTo>
                    <a:pt x="38553" y="46915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BFCF169B-8E40-4B97-867D-21C18369E43F}"/>
                </a:ext>
              </a:extLst>
            </p:cNvPr>
            <p:cNvSpPr/>
            <p:nvPr/>
          </p:nvSpPr>
          <p:spPr>
            <a:xfrm>
              <a:off x="9122563" y="2087477"/>
              <a:ext cx="38534" cy="46934"/>
            </a:xfrm>
            <a:custGeom>
              <a:avLst/>
              <a:gdLst>
                <a:gd name="connsiteX0" fmla="*/ 0 w 38534"/>
                <a:gd name="connsiteY0" fmla="*/ 46934 h 46934"/>
                <a:gd name="connsiteX1" fmla="*/ 38534 w 38534"/>
                <a:gd name="connsiteY1" fmla="*/ 0 h 4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34" h="46934">
                  <a:moveTo>
                    <a:pt x="0" y="46934"/>
                  </a:moveTo>
                  <a:lnTo>
                    <a:pt x="38534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C285DEA8-C829-4DC8-9254-A8F82BC5745A}"/>
                </a:ext>
              </a:extLst>
            </p:cNvPr>
            <p:cNvSpPr/>
            <p:nvPr/>
          </p:nvSpPr>
          <p:spPr>
            <a:xfrm>
              <a:off x="9085767" y="1721373"/>
              <a:ext cx="413154" cy="413164"/>
            </a:xfrm>
            <a:custGeom>
              <a:avLst/>
              <a:gdLst>
                <a:gd name="connsiteX0" fmla="*/ 329941 w 413154"/>
                <a:gd name="connsiteY0" fmla="*/ 40916 h 413164"/>
                <a:gd name="connsiteX1" fmla="*/ 40841 w 413154"/>
                <a:gd name="connsiteY1" fmla="*/ 82876 h 413164"/>
                <a:gd name="connsiteX2" fmla="*/ 82803 w 413154"/>
                <a:gd name="connsiteY2" fmla="*/ 371980 h 413164"/>
                <a:gd name="connsiteX3" fmla="*/ 371903 w 413154"/>
                <a:gd name="connsiteY3" fmla="*/ 330022 h 413164"/>
                <a:gd name="connsiteX4" fmla="*/ 371677 w 413154"/>
                <a:gd name="connsiteY4" fmla="*/ 82576 h 41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154" h="413164">
                  <a:moveTo>
                    <a:pt x="329941" y="40916"/>
                  </a:moveTo>
                  <a:cubicBezTo>
                    <a:pt x="238521" y="-27330"/>
                    <a:pt x="109076" y="-8546"/>
                    <a:pt x="40841" y="82876"/>
                  </a:cubicBezTo>
                  <a:cubicBezTo>
                    <a:pt x="-27413" y="174296"/>
                    <a:pt x="-8617" y="303733"/>
                    <a:pt x="82803" y="371980"/>
                  </a:cubicBezTo>
                  <a:cubicBezTo>
                    <a:pt x="174223" y="440228"/>
                    <a:pt x="303649" y="421441"/>
                    <a:pt x="371903" y="330022"/>
                  </a:cubicBezTo>
                  <a:cubicBezTo>
                    <a:pt x="426709" y="256615"/>
                    <a:pt x="426615" y="155884"/>
                    <a:pt x="371677" y="82576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9BD777EA-2574-4A94-8327-7BC6424B06FD}"/>
                </a:ext>
              </a:extLst>
            </p:cNvPr>
            <p:cNvSpPr/>
            <p:nvPr/>
          </p:nvSpPr>
          <p:spPr>
            <a:xfrm>
              <a:off x="9255811" y="1899515"/>
              <a:ext cx="64789" cy="64773"/>
            </a:xfrm>
            <a:custGeom>
              <a:avLst/>
              <a:gdLst>
                <a:gd name="connsiteX0" fmla="*/ 12899 w 64789"/>
                <a:gd name="connsiteY0" fmla="*/ -134 h 64773"/>
                <a:gd name="connsiteX1" fmla="*/ 10130 w 64789"/>
                <a:gd name="connsiteY1" fmla="*/ 2126 h 64773"/>
                <a:gd name="connsiteX2" fmla="*/ 11072 w 64789"/>
                <a:gd name="connsiteY2" fmla="*/ 54296 h 64773"/>
                <a:gd name="connsiteX3" fmla="*/ 62300 w 64789"/>
                <a:gd name="connsiteY3" fmla="*/ 54296 h 64773"/>
                <a:gd name="connsiteX4" fmla="*/ 64579 w 64789"/>
                <a:gd name="connsiteY4" fmla="*/ 51527 h 6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89" h="64773">
                  <a:moveTo>
                    <a:pt x="12899" y="-134"/>
                  </a:moveTo>
                  <a:cubicBezTo>
                    <a:pt x="11938" y="571"/>
                    <a:pt x="11015" y="1326"/>
                    <a:pt x="10130" y="2126"/>
                  </a:cubicBezTo>
                  <a:cubicBezTo>
                    <a:pt x="-4014" y="16790"/>
                    <a:pt x="-3600" y="40148"/>
                    <a:pt x="11072" y="54296"/>
                  </a:cubicBezTo>
                  <a:cubicBezTo>
                    <a:pt x="25367" y="68088"/>
                    <a:pt x="48005" y="68088"/>
                    <a:pt x="62300" y="54296"/>
                  </a:cubicBezTo>
                  <a:cubicBezTo>
                    <a:pt x="63110" y="53413"/>
                    <a:pt x="63863" y="52488"/>
                    <a:pt x="64579" y="51527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7A3947DD-0BFF-496E-89F0-8BC5BB4ADB8D}"/>
                </a:ext>
              </a:extLst>
            </p:cNvPr>
            <p:cNvSpPr/>
            <p:nvPr/>
          </p:nvSpPr>
          <p:spPr>
            <a:xfrm>
              <a:off x="9203652" y="1839387"/>
              <a:ext cx="177050" cy="177079"/>
            </a:xfrm>
            <a:custGeom>
              <a:avLst/>
              <a:gdLst>
                <a:gd name="connsiteX0" fmla="*/ 126457 w 177050"/>
                <a:gd name="connsiteY0" fmla="*/ 8521 h 177079"/>
                <a:gd name="connsiteX1" fmla="*/ 8444 w 177050"/>
                <a:gd name="connsiteY1" fmla="*/ 50274 h 177079"/>
                <a:gd name="connsiteX2" fmla="*/ 50199 w 177050"/>
                <a:gd name="connsiteY2" fmla="*/ 168291 h 177079"/>
                <a:gd name="connsiteX3" fmla="*/ 168211 w 177050"/>
                <a:gd name="connsiteY3" fmla="*/ 126538 h 177079"/>
                <a:gd name="connsiteX4" fmla="*/ 168193 w 177050"/>
                <a:gd name="connsiteY4" fmla="*/ 50238 h 17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50" h="177079">
                  <a:moveTo>
                    <a:pt x="126457" y="8521"/>
                  </a:moveTo>
                  <a:cubicBezTo>
                    <a:pt x="82329" y="-12539"/>
                    <a:pt x="29500" y="6156"/>
                    <a:pt x="8444" y="50274"/>
                  </a:cubicBezTo>
                  <a:cubicBezTo>
                    <a:pt x="-12613" y="94394"/>
                    <a:pt x="6070" y="147231"/>
                    <a:pt x="50199" y="168291"/>
                  </a:cubicBezTo>
                  <a:cubicBezTo>
                    <a:pt x="94307" y="189351"/>
                    <a:pt x="147155" y="170656"/>
                    <a:pt x="168211" y="126538"/>
                  </a:cubicBezTo>
                  <a:cubicBezTo>
                    <a:pt x="179719" y="102408"/>
                    <a:pt x="179719" y="74364"/>
                    <a:pt x="168193" y="50238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8BE7FE1D-7C26-41A5-A9F2-62831F67782B}"/>
                </a:ext>
              </a:extLst>
            </p:cNvPr>
            <p:cNvSpPr/>
            <p:nvPr/>
          </p:nvSpPr>
          <p:spPr>
            <a:xfrm>
              <a:off x="9144648" y="1780266"/>
              <a:ext cx="295152" cy="295159"/>
            </a:xfrm>
            <a:custGeom>
              <a:avLst/>
              <a:gdLst>
                <a:gd name="connsiteX0" fmla="*/ 228741 w 295152"/>
                <a:gd name="connsiteY0" fmla="*/ 24343 h 295159"/>
                <a:gd name="connsiteX1" fmla="*/ 24261 w 295152"/>
                <a:gd name="connsiteY1" fmla="*/ 66079 h 295159"/>
                <a:gd name="connsiteX2" fmla="*/ 65997 w 295152"/>
                <a:gd name="connsiteY2" fmla="*/ 270549 h 295159"/>
                <a:gd name="connsiteX3" fmla="*/ 270476 w 295152"/>
                <a:gd name="connsiteY3" fmla="*/ 228813 h 295159"/>
                <a:gd name="connsiteX4" fmla="*/ 270476 w 295152"/>
                <a:gd name="connsiteY4" fmla="*/ 66079 h 2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152" h="295159">
                  <a:moveTo>
                    <a:pt x="228741" y="24343"/>
                  </a:moveTo>
                  <a:cubicBezTo>
                    <a:pt x="160750" y="-20595"/>
                    <a:pt x="69199" y="-1910"/>
                    <a:pt x="24261" y="66079"/>
                  </a:cubicBezTo>
                  <a:cubicBezTo>
                    <a:pt x="-20676" y="134067"/>
                    <a:pt x="-1974" y="225611"/>
                    <a:pt x="65997" y="270549"/>
                  </a:cubicBezTo>
                  <a:cubicBezTo>
                    <a:pt x="133987" y="315486"/>
                    <a:pt x="225539" y="296801"/>
                    <a:pt x="270476" y="228813"/>
                  </a:cubicBezTo>
                  <a:cubicBezTo>
                    <a:pt x="303097" y="179470"/>
                    <a:pt x="303097" y="115422"/>
                    <a:pt x="270476" y="66079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58" name="Freeform: Shape 1957">
            <a:extLst>
              <a:ext uri="{FF2B5EF4-FFF2-40B4-BE49-F238E27FC236}">
                <a16:creationId xmlns:a16="http://schemas.microsoft.com/office/drawing/2014/main" id="{D8B6EA7B-9BA2-40B3-B948-66D1BF92387F}"/>
              </a:ext>
            </a:extLst>
          </p:cNvPr>
          <p:cNvSpPr/>
          <p:nvPr/>
        </p:nvSpPr>
        <p:spPr>
          <a:xfrm rot="18900000">
            <a:off x="8952160" y="3574700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0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0" y="336338"/>
                  <a:pt x="-210" y="216625"/>
                </a:cubicBezTo>
                <a:cubicBezTo>
                  <a:pt x="-210" y="96912"/>
                  <a:pt x="158636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59" name="Graphic 1850">
            <a:extLst>
              <a:ext uri="{FF2B5EF4-FFF2-40B4-BE49-F238E27FC236}">
                <a16:creationId xmlns:a16="http://schemas.microsoft.com/office/drawing/2014/main" id="{C1684918-DD1E-4886-9D54-A0F25C85A94C}"/>
              </a:ext>
            </a:extLst>
          </p:cNvPr>
          <p:cNvGrpSpPr/>
          <p:nvPr/>
        </p:nvGrpSpPr>
        <p:grpSpPr>
          <a:xfrm>
            <a:off x="9082051" y="3580080"/>
            <a:ext cx="457418" cy="457418"/>
            <a:chOff x="9082051" y="3580080"/>
            <a:chExt cx="457418" cy="457418"/>
          </a:xfrm>
          <a:noFill/>
        </p:grpSpPr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D7EF8A96-59C8-420E-B3D1-7A3384A75708}"/>
                </a:ext>
              </a:extLst>
            </p:cNvPr>
            <p:cNvSpPr/>
            <p:nvPr/>
          </p:nvSpPr>
          <p:spPr>
            <a:xfrm>
              <a:off x="9266491" y="3764520"/>
              <a:ext cx="88538" cy="44278"/>
            </a:xfrm>
            <a:custGeom>
              <a:avLst/>
              <a:gdLst>
                <a:gd name="connsiteX0" fmla="*/ 0 w 88538"/>
                <a:gd name="connsiteY0" fmla="*/ 22148 h 44278"/>
                <a:gd name="connsiteX1" fmla="*/ 44278 w 88538"/>
                <a:gd name="connsiteY1" fmla="*/ 0 h 44278"/>
                <a:gd name="connsiteX2" fmla="*/ 88538 w 88538"/>
                <a:gd name="connsiteY2" fmla="*/ 22148 h 44278"/>
                <a:gd name="connsiteX3" fmla="*/ 44278 w 88538"/>
                <a:gd name="connsiteY3" fmla="*/ 44278 h 44278"/>
                <a:gd name="connsiteX4" fmla="*/ 0 w 88538"/>
                <a:gd name="connsiteY4" fmla="*/ 22148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38" h="44278">
                  <a:moveTo>
                    <a:pt x="0" y="22148"/>
                  </a:moveTo>
                  <a:lnTo>
                    <a:pt x="44278" y="0"/>
                  </a:lnTo>
                  <a:lnTo>
                    <a:pt x="88538" y="22148"/>
                  </a:lnTo>
                  <a:lnTo>
                    <a:pt x="44278" y="44278"/>
                  </a:lnTo>
                  <a:lnTo>
                    <a:pt x="0" y="22148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B427849C-6ABD-46A9-BEB3-666BCCA07FB6}"/>
                </a:ext>
              </a:extLst>
            </p:cNvPr>
            <p:cNvSpPr/>
            <p:nvPr/>
          </p:nvSpPr>
          <p:spPr>
            <a:xfrm>
              <a:off x="9384542" y="3764520"/>
              <a:ext cx="88538" cy="44259"/>
            </a:xfrm>
            <a:custGeom>
              <a:avLst/>
              <a:gdLst>
                <a:gd name="connsiteX0" fmla="*/ 0 w 88538"/>
                <a:gd name="connsiteY0" fmla="*/ 0 h 44259"/>
                <a:gd name="connsiteX1" fmla="*/ 88538 w 88538"/>
                <a:gd name="connsiteY1" fmla="*/ 0 h 44259"/>
                <a:gd name="connsiteX2" fmla="*/ 88538 w 88538"/>
                <a:gd name="connsiteY2" fmla="*/ 44260 h 44259"/>
                <a:gd name="connsiteX3" fmla="*/ 0 w 88538"/>
                <a:gd name="connsiteY3" fmla="*/ 4426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8" h="44259">
                  <a:moveTo>
                    <a:pt x="0" y="0"/>
                  </a:moveTo>
                  <a:lnTo>
                    <a:pt x="88538" y="0"/>
                  </a:lnTo>
                  <a:lnTo>
                    <a:pt x="88538" y="44260"/>
                  </a:lnTo>
                  <a:lnTo>
                    <a:pt x="0" y="44260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08D4D2BC-9024-4582-AF6C-024AC5AB57CE}"/>
                </a:ext>
              </a:extLst>
            </p:cNvPr>
            <p:cNvSpPr/>
            <p:nvPr/>
          </p:nvSpPr>
          <p:spPr>
            <a:xfrm>
              <a:off x="9148459" y="3764520"/>
              <a:ext cx="88538" cy="44259"/>
            </a:xfrm>
            <a:custGeom>
              <a:avLst/>
              <a:gdLst>
                <a:gd name="connsiteX0" fmla="*/ 0 w 88538"/>
                <a:gd name="connsiteY0" fmla="*/ 0 h 44259"/>
                <a:gd name="connsiteX1" fmla="*/ 88538 w 88538"/>
                <a:gd name="connsiteY1" fmla="*/ 0 h 44259"/>
                <a:gd name="connsiteX2" fmla="*/ 88538 w 88538"/>
                <a:gd name="connsiteY2" fmla="*/ 44260 h 44259"/>
                <a:gd name="connsiteX3" fmla="*/ 0 w 88538"/>
                <a:gd name="connsiteY3" fmla="*/ 4426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8" h="44259">
                  <a:moveTo>
                    <a:pt x="0" y="0"/>
                  </a:moveTo>
                  <a:lnTo>
                    <a:pt x="88538" y="0"/>
                  </a:lnTo>
                  <a:lnTo>
                    <a:pt x="88538" y="44260"/>
                  </a:lnTo>
                  <a:lnTo>
                    <a:pt x="0" y="44260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E2B63129-BD49-4612-BA2D-1D7E70741680}"/>
                </a:ext>
              </a:extLst>
            </p:cNvPr>
            <p:cNvSpPr/>
            <p:nvPr/>
          </p:nvSpPr>
          <p:spPr>
            <a:xfrm>
              <a:off x="9266510" y="3653871"/>
              <a:ext cx="88519" cy="44259"/>
            </a:xfrm>
            <a:custGeom>
              <a:avLst/>
              <a:gdLst>
                <a:gd name="connsiteX0" fmla="*/ 66179 w 88519"/>
                <a:gd name="connsiteY0" fmla="*/ 44126 h 44259"/>
                <a:gd name="connsiteX1" fmla="*/ 21919 w 88519"/>
                <a:gd name="connsiteY1" fmla="*/ 44126 h 44259"/>
                <a:gd name="connsiteX2" fmla="*/ -211 w 88519"/>
                <a:gd name="connsiteY2" fmla="*/ 21996 h 44259"/>
                <a:gd name="connsiteX3" fmla="*/ -211 w 88519"/>
                <a:gd name="connsiteY3" fmla="*/ 21996 h 44259"/>
                <a:gd name="connsiteX4" fmla="*/ 21919 w 88519"/>
                <a:gd name="connsiteY4" fmla="*/ -134 h 44259"/>
                <a:gd name="connsiteX5" fmla="*/ 66179 w 88519"/>
                <a:gd name="connsiteY5" fmla="*/ -134 h 44259"/>
                <a:gd name="connsiteX6" fmla="*/ 88308 w 88519"/>
                <a:gd name="connsiteY6" fmla="*/ 21996 h 44259"/>
                <a:gd name="connsiteX7" fmla="*/ 88308 w 88519"/>
                <a:gd name="connsiteY7" fmla="*/ 21996 h 44259"/>
                <a:gd name="connsiteX8" fmla="*/ 66179 w 88519"/>
                <a:gd name="connsiteY8" fmla="*/ 44126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519" h="44259">
                  <a:moveTo>
                    <a:pt x="66179" y="44126"/>
                  </a:moveTo>
                  <a:lnTo>
                    <a:pt x="21919" y="44126"/>
                  </a:lnTo>
                  <a:cubicBezTo>
                    <a:pt x="9696" y="44126"/>
                    <a:pt x="-211" y="34219"/>
                    <a:pt x="-211" y="21996"/>
                  </a:cubicBezTo>
                  <a:lnTo>
                    <a:pt x="-211" y="21996"/>
                  </a:lnTo>
                  <a:cubicBezTo>
                    <a:pt x="-211" y="9773"/>
                    <a:pt x="9696" y="-134"/>
                    <a:pt x="21919" y="-134"/>
                  </a:cubicBezTo>
                  <a:lnTo>
                    <a:pt x="66179" y="-134"/>
                  </a:lnTo>
                  <a:cubicBezTo>
                    <a:pt x="78402" y="-134"/>
                    <a:pt x="88308" y="9773"/>
                    <a:pt x="88308" y="21996"/>
                  </a:cubicBezTo>
                  <a:lnTo>
                    <a:pt x="88308" y="21996"/>
                  </a:lnTo>
                  <a:cubicBezTo>
                    <a:pt x="88308" y="34219"/>
                    <a:pt x="78402" y="44126"/>
                    <a:pt x="66179" y="44126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4BFDA8BF-AFA5-4C9E-BD05-70A7BDAD6F4B}"/>
                </a:ext>
              </a:extLst>
            </p:cNvPr>
            <p:cNvSpPr/>
            <p:nvPr/>
          </p:nvSpPr>
          <p:spPr>
            <a:xfrm>
              <a:off x="9266510" y="3875206"/>
              <a:ext cx="88519" cy="44259"/>
            </a:xfrm>
            <a:custGeom>
              <a:avLst/>
              <a:gdLst>
                <a:gd name="connsiteX0" fmla="*/ 66179 w 88519"/>
                <a:gd name="connsiteY0" fmla="*/ 44126 h 44259"/>
                <a:gd name="connsiteX1" fmla="*/ 21919 w 88519"/>
                <a:gd name="connsiteY1" fmla="*/ 44126 h 44259"/>
                <a:gd name="connsiteX2" fmla="*/ -211 w 88519"/>
                <a:gd name="connsiteY2" fmla="*/ 21996 h 44259"/>
                <a:gd name="connsiteX3" fmla="*/ -211 w 88519"/>
                <a:gd name="connsiteY3" fmla="*/ 21996 h 44259"/>
                <a:gd name="connsiteX4" fmla="*/ 21919 w 88519"/>
                <a:gd name="connsiteY4" fmla="*/ -134 h 44259"/>
                <a:gd name="connsiteX5" fmla="*/ 66179 w 88519"/>
                <a:gd name="connsiteY5" fmla="*/ -134 h 44259"/>
                <a:gd name="connsiteX6" fmla="*/ 88308 w 88519"/>
                <a:gd name="connsiteY6" fmla="*/ 21996 h 44259"/>
                <a:gd name="connsiteX7" fmla="*/ 88308 w 88519"/>
                <a:gd name="connsiteY7" fmla="*/ 21996 h 44259"/>
                <a:gd name="connsiteX8" fmla="*/ 66179 w 88519"/>
                <a:gd name="connsiteY8" fmla="*/ 44126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519" h="44259">
                  <a:moveTo>
                    <a:pt x="66179" y="44126"/>
                  </a:moveTo>
                  <a:lnTo>
                    <a:pt x="21919" y="44126"/>
                  </a:lnTo>
                  <a:cubicBezTo>
                    <a:pt x="9696" y="44126"/>
                    <a:pt x="-211" y="34219"/>
                    <a:pt x="-211" y="21996"/>
                  </a:cubicBezTo>
                  <a:lnTo>
                    <a:pt x="-211" y="21996"/>
                  </a:lnTo>
                  <a:cubicBezTo>
                    <a:pt x="-211" y="9773"/>
                    <a:pt x="9696" y="-134"/>
                    <a:pt x="21919" y="-134"/>
                  </a:cubicBezTo>
                  <a:lnTo>
                    <a:pt x="66179" y="-134"/>
                  </a:lnTo>
                  <a:cubicBezTo>
                    <a:pt x="78402" y="-134"/>
                    <a:pt x="88308" y="9773"/>
                    <a:pt x="88308" y="21996"/>
                  </a:cubicBezTo>
                  <a:lnTo>
                    <a:pt x="88308" y="21996"/>
                  </a:lnTo>
                  <a:cubicBezTo>
                    <a:pt x="88308" y="34219"/>
                    <a:pt x="78402" y="44126"/>
                    <a:pt x="66179" y="44126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B4AE3AEA-A20E-4979-BECF-5E0C64D492C5}"/>
                </a:ext>
              </a:extLst>
            </p:cNvPr>
            <p:cNvSpPr/>
            <p:nvPr/>
          </p:nvSpPr>
          <p:spPr>
            <a:xfrm>
              <a:off x="9310770" y="3838311"/>
              <a:ext cx="1883" cy="36876"/>
            </a:xfrm>
            <a:custGeom>
              <a:avLst/>
              <a:gdLst>
                <a:gd name="connsiteX0" fmla="*/ 0 w 1883"/>
                <a:gd name="connsiteY0" fmla="*/ 0 h 36876"/>
                <a:gd name="connsiteX1" fmla="*/ 0 w 1883"/>
                <a:gd name="connsiteY1" fmla="*/ 36877 h 3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36876">
                  <a:moveTo>
                    <a:pt x="0" y="0"/>
                  </a:moveTo>
                  <a:lnTo>
                    <a:pt x="0" y="36877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25057459-EE58-41D4-82E7-0A97541E1FE2}"/>
                </a:ext>
              </a:extLst>
            </p:cNvPr>
            <p:cNvSpPr/>
            <p:nvPr/>
          </p:nvSpPr>
          <p:spPr>
            <a:xfrm>
              <a:off x="9355029" y="3838311"/>
              <a:ext cx="73772" cy="59006"/>
            </a:xfrm>
            <a:custGeom>
              <a:avLst/>
              <a:gdLst>
                <a:gd name="connsiteX0" fmla="*/ 73772 w 73772"/>
                <a:gd name="connsiteY0" fmla="*/ 0 h 59006"/>
                <a:gd name="connsiteX1" fmla="*/ 73772 w 73772"/>
                <a:gd name="connsiteY1" fmla="*/ 59006 h 59006"/>
                <a:gd name="connsiteX2" fmla="*/ 0 w 73772"/>
                <a:gd name="connsiteY2" fmla="*/ 59006 h 5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72" h="59006">
                  <a:moveTo>
                    <a:pt x="73772" y="0"/>
                  </a:moveTo>
                  <a:lnTo>
                    <a:pt x="73772" y="59006"/>
                  </a:lnTo>
                  <a:lnTo>
                    <a:pt x="0" y="59006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BEF0AD3A-A3BC-4271-9CD4-D4C707ED0E91}"/>
                </a:ext>
              </a:extLst>
            </p:cNvPr>
            <p:cNvSpPr/>
            <p:nvPr/>
          </p:nvSpPr>
          <p:spPr>
            <a:xfrm>
              <a:off x="9192719" y="3676001"/>
              <a:ext cx="73772" cy="59006"/>
            </a:xfrm>
            <a:custGeom>
              <a:avLst/>
              <a:gdLst>
                <a:gd name="connsiteX0" fmla="*/ 0 w 73772"/>
                <a:gd name="connsiteY0" fmla="*/ 59006 h 59006"/>
                <a:gd name="connsiteX1" fmla="*/ 0 w 73772"/>
                <a:gd name="connsiteY1" fmla="*/ 0 h 59006"/>
                <a:gd name="connsiteX2" fmla="*/ 73773 w 73772"/>
                <a:gd name="connsiteY2" fmla="*/ 0 h 5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72" h="59006">
                  <a:moveTo>
                    <a:pt x="0" y="59006"/>
                  </a:moveTo>
                  <a:lnTo>
                    <a:pt x="0" y="0"/>
                  </a:lnTo>
                  <a:lnTo>
                    <a:pt x="73773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2FC337F9-FA92-4CDC-918D-97221EC65D03}"/>
                </a:ext>
              </a:extLst>
            </p:cNvPr>
            <p:cNvSpPr/>
            <p:nvPr/>
          </p:nvSpPr>
          <p:spPr>
            <a:xfrm>
              <a:off x="9310770" y="3727643"/>
              <a:ext cx="1883" cy="36876"/>
            </a:xfrm>
            <a:custGeom>
              <a:avLst/>
              <a:gdLst>
                <a:gd name="connsiteX0" fmla="*/ 0 w 1883"/>
                <a:gd name="connsiteY0" fmla="*/ 0 h 36876"/>
                <a:gd name="connsiteX1" fmla="*/ 0 w 1883"/>
                <a:gd name="connsiteY1" fmla="*/ 36877 h 3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36876">
                  <a:moveTo>
                    <a:pt x="0" y="0"/>
                  </a:moveTo>
                  <a:lnTo>
                    <a:pt x="0" y="36877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4E6BDFAA-824E-40FB-B33F-67B3F50B43DD}"/>
                </a:ext>
              </a:extLst>
            </p:cNvPr>
            <p:cNvSpPr/>
            <p:nvPr/>
          </p:nvSpPr>
          <p:spPr>
            <a:xfrm>
              <a:off x="9082051" y="3580080"/>
              <a:ext cx="457418" cy="44259"/>
            </a:xfrm>
            <a:custGeom>
              <a:avLst/>
              <a:gdLst>
                <a:gd name="connsiteX0" fmla="*/ 442671 w 457418"/>
                <a:gd name="connsiteY0" fmla="*/ 0 h 44259"/>
                <a:gd name="connsiteX1" fmla="*/ 457418 w 457418"/>
                <a:gd name="connsiteY1" fmla="*/ 0 h 44259"/>
                <a:gd name="connsiteX2" fmla="*/ 457418 w 457418"/>
                <a:gd name="connsiteY2" fmla="*/ 44260 h 44259"/>
                <a:gd name="connsiteX3" fmla="*/ 442671 w 457418"/>
                <a:gd name="connsiteY3" fmla="*/ 44260 h 44259"/>
                <a:gd name="connsiteX4" fmla="*/ 14747 w 457418"/>
                <a:gd name="connsiteY4" fmla="*/ 44260 h 44259"/>
                <a:gd name="connsiteX5" fmla="*/ 0 w 457418"/>
                <a:gd name="connsiteY5" fmla="*/ 44260 h 44259"/>
                <a:gd name="connsiteX6" fmla="*/ 0 w 457418"/>
                <a:gd name="connsiteY6" fmla="*/ 0 h 44259"/>
                <a:gd name="connsiteX7" fmla="*/ 14747 w 457418"/>
                <a:gd name="connsiteY7" fmla="*/ 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418" h="44259">
                  <a:moveTo>
                    <a:pt x="442671" y="0"/>
                  </a:moveTo>
                  <a:cubicBezTo>
                    <a:pt x="450816" y="0"/>
                    <a:pt x="457418" y="0"/>
                    <a:pt x="457418" y="0"/>
                  </a:cubicBezTo>
                  <a:lnTo>
                    <a:pt x="457418" y="44260"/>
                  </a:lnTo>
                  <a:cubicBezTo>
                    <a:pt x="457418" y="44260"/>
                    <a:pt x="450816" y="44260"/>
                    <a:pt x="442671" y="44260"/>
                  </a:cubicBezTo>
                  <a:lnTo>
                    <a:pt x="14747" y="44260"/>
                  </a:lnTo>
                  <a:cubicBezTo>
                    <a:pt x="6602" y="44260"/>
                    <a:pt x="0" y="44260"/>
                    <a:pt x="0" y="44260"/>
                  </a:cubicBezTo>
                  <a:lnTo>
                    <a:pt x="0" y="0"/>
                  </a:lnTo>
                  <a:cubicBezTo>
                    <a:pt x="0" y="0"/>
                    <a:pt x="6602" y="0"/>
                    <a:pt x="14747" y="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F17B0DE8-C6F7-4539-9D09-62B52A10181A}"/>
                </a:ext>
              </a:extLst>
            </p:cNvPr>
            <p:cNvSpPr/>
            <p:nvPr/>
          </p:nvSpPr>
          <p:spPr>
            <a:xfrm>
              <a:off x="9104200" y="3624358"/>
              <a:ext cx="413139" cy="324620"/>
            </a:xfrm>
            <a:custGeom>
              <a:avLst/>
              <a:gdLst>
                <a:gd name="connsiteX0" fmla="*/ 0 w 413139"/>
                <a:gd name="connsiteY0" fmla="*/ 0 h 324620"/>
                <a:gd name="connsiteX1" fmla="*/ 413140 w 413139"/>
                <a:gd name="connsiteY1" fmla="*/ 0 h 324620"/>
                <a:gd name="connsiteX2" fmla="*/ 413140 w 413139"/>
                <a:gd name="connsiteY2" fmla="*/ 324621 h 324620"/>
                <a:gd name="connsiteX3" fmla="*/ 0 w 413139"/>
                <a:gd name="connsiteY3" fmla="*/ 324621 h 32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139" h="324620">
                  <a:moveTo>
                    <a:pt x="0" y="0"/>
                  </a:moveTo>
                  <a:lnTo>
                    <a:pt x="413140" y="0"/>
                  </a:lnTo>
                  <a:lnTo>
                    <a:pt x="413140" y="324621"/>
                  </a:lnTo>
                  <a:lnTo>
                    <a:pt x="0" y="324621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1DA60F85-9267-4C70-A20C-CF3FE8A0C346}"/>
                </a:ext>
              </a:extLst>
            </p:cNvPr>
            <p:cNvSpPr/>
            <p:nvPr/>
          </p:nvSpPr>
          <p:spPr>
            <a:xfrm>
              <a:off x="9296023" y="4008004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3"/>
                    <a:pt x="6602" y="0"/>
                    <a:pt x="14747" y="0"/>
                  </a:cubicBezTo>
                  <a:cubicBezTo>
                    <a:pt x="22891" y="0"/>
                    <a:pt x="29494" y="6603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29CE16F-DEE4-41AC-9146-10CF7ACD60FB}"/>
                </a:ext>
              </a:extLst>
            </p:cNvPr>
            <p:cNvSpPr/>
            <p:nvPr/>
          </p:nvSpPr>
          <p:spPr>
            <a:xfrm>
              <a:off x="9310770" y="3978472"/>
              <a:ext cx="1883" cy="29512"/>
            </a:xfrm>
            <a:custGeom>
              <a:avLst/>
              <a:gdLst>
                <a:gd name="connsiteX0" fmla="*/ 0 w 1883"/>
                <a:gd name="connsiteY0" fmla="*/ 0 h 29512"/>
                <a:gd name="connsiteX1" fmla="*/ 0 w 1883"/>
                <a:gd name="connsiteY1" fmla="*/ 29513 h 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29512">
                  <a:moveTo>
                    <a:pt x="0" y="0"/>
                  </a:moveTo>
                  <a:lnTo>
                    <a:pt x="0" y="29513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73" name="Freeform: Shape 1972">
            <a:extLst>
              <a:ext uri="{FF2B5EF4-FFF2-40B4-BE49-F238E27FC236}">
                <a16:creationId xmlns:a16="http://schemas.microsoft.com/office/drawing/2014/main" id="{477CBEF8-0B27-4DC2-8DB8-07CB71A9CC8E}"/>
              </a:ext>
            </a:extLst>
          </p:cNvPr>
          <p:cNvSpPr/>
          <p:nvPr/>
        </p:nvSpPr>
        <p:spPr>
          <a:xfrm rot="18900000">
            <a:off x="10552386" y="3574694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74" name="Graphic 1850">
            <a:extLst>
              <a:ext uri="{FF2B5EF4-FFF2-40B4-BE49-F238E27FC236}">
                <a16:creationId xmlns:a16="http://schemas.microsoft.com/office/drawing/2014/main" id="{1FDF31E6-C0A4-4EB2-8139-C8F6D756CE86}"/>
              </a:ext>
            </a:extLst>
          </p:cNvPr>
          <p:cNvGrpSpPr/>
          <p:nvPr/>
        </p:nvGrpSpPr>
        <p:grpSpPr>
          <a:xfrm>
            <a:off x="10769227" y="3580080"/>
            <a:ext cx="339386" cy="457418"/>
            <a:chOff x="10769227" y="3580080"/>
            <a:chExt cx="339386" cy="457418"/>
          </a:xfrm>
        </p:grpSpPr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C943795F-C0D8-4A0B-900E-DD6038798C2D}"/>
                </a:ext>
              </a:extLst>
            </p:cNvPr>
            <p:cNvSpPr/>
            <p:nvPr/>
          </p:nvSpPr>
          <p:spPr>
            <a:xfrm>
              <a:off x="10769227" y="3580080"/>
              <a:ext cx="339386" cy="132816"/>
            </a:xfrm>
            <a:custGeom>
              <a:avLst/>
              <a:gdLst>
                <a:gd name="connsiteX0" fmla="*/ 339386 w 339386"/>
                <a:gd name="connsiteY0" fmla="*/ 66408 h 132816"/>
                <a:gd name="connsiteX1" fmla="*/ 169693 w 339386"/>
                <a:gd name="connsiteY1" fmla="*/ 132816 h 132816"/>
                <a:gd name="connsiteX2" fmla="*/ 0 w 339386"/>
                <a:gd name="connsiteY2" fmla="*/ 66408 h 132816"/>
                <a:gd name="connsiteX3" fmla="*/ 169693 w 339386"/>
                <a:gd name="connsiteY3" fmla="*/ 0 h 132816"/>
                <a:gd name="connsiteX4" fmla="*/ 339386 w 339386"/>
                <a:gd name="connsiteY4" fmla="*/ 66408 h 1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386" h="132816">
                  <a:moveTo>
                    <a:pt x="339386" y="66408"/>
                  </a:moveTo>
                  <a:cubicBezTo>
                    <a:pt x="339386" y="103084"/>
                    <a:pt x="263412" y="132816"/>
                    <a:pt x="169693" y="132816"/>
                  </a:cubicBezTo>
                  <a:cubicBezTo>
                    <a:pt x="75974" y="132816"/>
                    <a:pt x="0" y="103084"/>
                    <a:pt x="0" y="66408"/>
                  </a:cubicBezTo>
                  <a:cubicBezTo>
                    <a:pt x="0" y="29732"/>
                    <a:pt x="75974" y="0"/>
                    <a:pt x="169693" y="0"/>
                  </a:cubicBezTo>
                  <a:cubicBezTo>
                    <a:pt x="263412" y="0"/>
                    <a:pt x="339386" y="29732"/>
                    <a:pt x="339386" y="66408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BC7E66EA-75F3-40E8-837C-248F095BF194}"/>
                </a:ext>
              </a:extLst>
            </p:cNvPr>
            <p:cNvSpPr/>
            <p:nvPr/>
          </p:nvSpPr>
          <p:spPr>
            <a:xfrm>
              <a:off x="10990543" y="3771903"/>
              <a:ext cx="14765" cy="14765"/>
            </a:xfrm>
            <a:custGeom>
              <a:avLst/>
              <a:gdLst>
                <a:gd name="connsiteX0" fmla="*/ 14766 w 14765"/>
                <a:gd name="connsiteY0" fmla="*/ 7383 h 14765"/>
                <a:gd name="connsiteX1" fmla="*/ 7383 w 14765"/>
                <a:gd name="connsiteY1" fmla="*/ 14766 h 14765"/>
                <a:gd name="connsiteX2" fmla="*/ 0 w 14765"/>
                <a:gd name="connsiteY2" fmla="*/ 7383 h 14765"/>
                <a:gd name="connsiteX3" fmla="*/ 7383 w 14765"/>
                <a:gd name="connsiteY3" fmla="*/ 0 h 14765"/>
                <a:gd name="connsiteX4" fmla="*/ 14766 w 14765"/>
                <a:gd name="connsiteY4" fmla="*/ 7383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" h="14765">
                  <a:moveTo>
                    <a:pt x="14766" y="7383"/>
                  </a:moveTo>
                  <a:cubicBezTo>
                    <a:pt x="14766" y="11460"/>
                    <a:pt x="11460" y="14766"/>
                    <a:pt x="7383" y="14766"/>
                  </a:cubicBezTo>
                  <a:cubicBezTo>
                    <a:pt x="3306" y="14766"/>
                    <a:pt x="0" y="11461"/>
                    <a:pt x="0" y="7383"/>
                  </a:cubicBezTo>
                  <a:cubicBezTo>
                    <a:pt x="0" y="3306"/>
                    <a:pt x="3306" y="0"/>
                    <a:pt x="7383" y="0"/>
                  </a:cubicBezTo>
                  <a:cubicBezTo>
                    <a:pt x="11461" y="0"/>
                    <a:pt x="14766" y="3305"/>
                    <a:pt x="14766" y="738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4A9116A5-7B98-4A18-99B3-D6931743757E}"/>
                </a:ext>
              </a:extLst>
            </p:cNvPr>
            <p:cNvSpPr/>
            <p:nvPr/>
          </p:nvSpPr>
          <p:spPr>
            <a:xfrm>
              <a:off x="11027439" y="3764520"/>
              <a:ext cx="14765" cy="14765"/>
            </a:xfrm>
            <a:custGeom>
              <a:avLst/>
              <a:gdLst>
                <a:gd name="connsiteX0" fmla="*/ 14766 w 14765"/>
                <a:gd name="connsiteY0" fmla="*/ 7383 h 14765"/>
                <a:gd name="connsiteX1" fmla="*/ 7383 w 14765"/>
                <a:gd name="connsiteY1" fmla="*/ 14766 h 14765"/>
                <a:gd name="connsiteX2" fmla="*/ 0 w 14765"/>
                <a:gd name="connsiteY2" fmla="*/ 7383 h 14765"/>
                <a:gd name="connsiteX3" fmla="*/ 7383 w 14765"/>
                <a:gd name="connsiteY3" fmla="*/ 0 h 14765"/>
                <a:gd name="connsiteX4" fmla="*/ 14766 w 14765"/>
                <a:gd name="connsiteY4" fmla="*/ 7383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" h="14765">
                  <a:moveTo>
                    <a:pt x="14766" y="7383"/>
                  </a:moveTo>
                  <a:cubicBezTo>
                    <a:pt x="14766" y="11460"/>
                    <a:pt x="11460" y="14766"/>
                    <a:pt x="7383" y="14766"/>
                  </a:cubicBezTo>
                  <a:cubicBezTo>
                    <a:pt x="3305" y="14766"/>
                    <a:pt x="0" y="11460"/>
                    <a:pt x="0" y="7383"/>
                  </a:cubicBezTo>
                  <a:cubicBezTo>
                    <a:pt x="0" y="3305"/>
                    <a:pt x="3306" y="0"/>
                    <a:pt x="7383" y="0"/>
                  </a:cubicBezTo>
                  <a:cubicBezTo>
                    <a:pt x="11460" y="0"/>
                    <a:pt x="14766" y="3305"/>
                    <a:pt x="14766" y="738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5ACF4372-AB12-425A-A191-A9F439AC79F5}"/>
                </a:ext>
              </a:extLst>
            </p:cNvPr>
            <p:cNvSpPr/>
            <p:nvPr/>
          </p:nvSpPr>
          <p:spPr>
            <a:xfrm>
              <a:off x="11064335" y="3749773"/>
              <a:ext cx="14765" cy="14765"/>
            </a:xfrm>
            <a:custGeom>
              <a:avLst/>
              <a:gdLst>
                <a:gd name="connsiteX0" fmla="*/ 14766 w 14765"/>
                <a:gd name="connsiteY0" fmla="*/ 7383 h 14765"/>
                <a:gd name="connsiteX1" fmla="*/ 7383 w 14765"/>
                <a:gd name="connsiteY1" fmla="*/ 14766 h 14765"/>
                <a:gd name="connsiteX2" fmla="*/ 0 w 14765"/>
                <a:gd name="connsiteY2" fmla="*/ 7383 h 14765"/>
                <a:gd name="connsiteX3" fmla="*/ 7383 w 14765"/>
                <a:gd name="connsiteY3" fmla="*/ 0 h 14765"/>
                <a:gd name="connsiteX4" fmla="*/ 14766 w 14765"/>
                <a:gd name="connsiteY4" fmla="*/ 7383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" h="14765">
                  <a:moveTo>
                    <a:pt x="14766" y="7383"/>
                  </a:moveTo>
                  <a:cubicBezTo>
                    <a:pt x="14766" y="11460"/>
                    <a:pt x="11460" y="14766"/>
                    <a:pt x="7383" y="14766"/>
                  </a:cubicBezTo>
                  <a:cubicBezTo>
                    <a:pt x="3305" y="14766"/>
                    <a:pt x="0" y="11461"/>
                    <a:pt x="0" y="7383"/>
                  </a:cubicBezTo>
                  <a:cubicBezTo>
                    <a:pt x="0" y="3306"/>
                    <a:pt x="3306" y="0"/>
                    <a:pt x="7383" y="0"/>
                  </a:cubicBezTo>
                  <a:cubicBezTo>
                    <a:pt x="11461" y="0"/>
                    <a:pt x="14766" y="3305"/>
                    <a:pt x="14766" y="738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5A9A395D-5360-4F87-B157-F54C68628653}"/>
                </a:ext>
              </a:extLst>
            </p:cNvPr>
            <p:cNvSpPr/>
            <p:nvPr/>
          </p:nvSpPr>
          <p:spPr>
            <a:xfrm>
              <a:off x="10990543" y="3882570"/>
              <a:ext cx="14765" cy="14765"/>
            </a:xfrm>
            <a:custGeom>
              <a:avLst/>
              <a:gdLst>
                <a:gd name="connsiteX0" fmla="*/ 14766 w 14765"/>
                <a:gd name="connsiteY0" fmla="*/ 7383 h 14765"/>
                <a:gd name="connsiteX1" fmla="*/ 7383 w 14765"/>
                <a:gd name="connsiteY1" fmla="*/ 14766 h 14765"/>
                <a:gd name="connsiteX2" fmla="*/ 0 w 14765"/>
                <a:gd name="connsiteY2" fmla="*/ 7383 h 14765"/>
                <a:gd name="connsiteX3" fmla="*/ 7383 w 14765"/>
                <a:gd name="connsiteY3" fmla="*/ 0 h 14765"/>
                <a:gd name="connsiteX4" fmla="*/ 14766 w 14765"/>
                <a:gd name="connsiteY4" fmla="*/ 7383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" h="14765">
                  <a:moveTo>
                    <a:pt x="14766" y="7383"/>
                  </a:moveTo>
                  <a:cubicBezTo>
                    <a:pt x="14766" y="11460"/>
                    <a:pt x="11460" y="14766"/>
                    <a:pt x="7383" y="14766"/>
                  </a:cubicBezTo>
                  <a:cubicBezTo>
                    <a:pt x="3306" y="14766"/>
                    <a:pt x="0" y="11461"/>
                    <a:pt x="0" y="7383"/>
                  </a:cubicBezTo>
                  <a:cubicBezTo>
                    <a:pt x="0" y="3306"/>
                    <a:pt x="3306" y="0"/>
                    <a:pt x="7383" y="0"/>
                  </a:cubicBezTo>
                  <a:cubicBezTo>
                    <a:pt x="11461" y="0"/>
                    <a:pt x="14766" y="3305"/>
                    <a:pt x="14766" y="738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9C0E34CD-6968-4431-A133-5CC9CBA963F7}"/>
                </a:ext>
              </a:extLst>
            </p:cNvPr>
            <p:cNvSpPr/>
            <p:nvPr/>
          </p:nvSpPr>
          <p:spPr>
            <a:xfrm>
              <a:off x="11027439" y="3875188"/>
              <a:ext cx="14765" cy="14765"/>
            </a:xfrm>
            <a:custGeom>
              <a:avLst/>
              <a:gdLst>
                <a:gd name="connsiteX0" fmla="*/ 14766 w 14765"/>
                <a:gd name="connsiteY0" fmla="*/ 7383 h 14765"/>
                <a:gd name="connsiteX1" fmla="*/ 7383 w 14765"/>
                <a:gd name="connsiteY1" fmla="*/ 14766 h 14765"/>
                <a:gd name="connsiteX2" fmla="*/ 0 w 14765"/>
                <a:gd name="connsiteY2" fmla="*/ 7383 h 14765"/>
                <a:gd name="connsiteX3" fmla="*/ 7383 w 14765"/>
                <a:gd name="connsiteY3" fmla="*/ 0 h 14765"/>
                <a:gd name="connsiteX4" fmla="*/ 14766 w 14765"/>
                <a:gd name="connsiteY4" fmla="*/ 7383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" h="14765">
                  <a:moveTo>
                    <a:pt x="14766" y="7383"/>
                  </a:moveTo>
                  <a:cubicBezTo>
                    <a:pt x="14766" y="11460"/>
                    <a:pt x="11460" y="14766"/>
                    <a:pt x="7383" y="14766"/>
                  </a:cubicBezTo>
                  <a:cubicBezTo>
                    <a:pt x="3305" y="14766"/>
                    <a:pt x="0" y="11460"/>
                    <a:pt x="0" y="7383"/>
                  </a:cubicBezTo>
                  <a:cubicBezTo>
                    <a:pt x="0" y="3305"/>
                    <a:pt x="3306" y="0"/>
                    <a:pt x="7383" y="0"/>
                  </a:cubicBezTo>
                  <a:cubicBezTo>
                    <a:pt x="11460" y="0"/>
                    <a:pt x="14766" y="3305"/>
                    <a:pt x="14766" y="738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1" name="Freeform: Shape 1980">
              <a:extLst>
                <a:ext uri="{FF2B5EF4-FFF2-40B4-BE49-F238E27FC236}">
                  <a16:creationId xmlns:a16="http://schemas.microsoft.com/office/drawing/2014/main" id="{1272180F-FD63-4DE5-B1CB-A469D000D0B8}"/>
                </a:ext>
              </a:extLst>
            </p:cNvPr>
            <p:cNvSpPr/>
            <p:nvPr/>
          </p:nvSpPr>
          <p:spPr>
            <a:xfrm>
              <a:off x="11064335" y="3860422"/>
              <a:ext cx="14765" cy="14765"/>
            </a:xfrm>
            <a:custGeom>
              <a:avLst/>
              <a:gdLst>
                <a:gd name="connsiteX0" fmla="*/ 14766 w 14765"/>
                <a:gd name="connsiteY0" fmla="*/ 7383 h 14765"/>
                <a:gd name="connsiteX1" fmla="*/ 7383 w 14765"/>
                <a:gd name="connsiteY1" fmla="*/ 14766 h 14765"/>
                <a:gd name="connsiteX2" fmla="*/ 0 w 14765"/>
                <a:gd name="connsiteY2" fmla="*/ 7383 h 14765"/>
                <a:gd name="connsiteX3" fmla="*/ 7383 w 14765"/>
                <a:gd name="connsiteY3" fmla="*/ 0 h 14765"/>
                <a:gd name="connsiteX4" fmla="*/ 14766 w 14765"/>
                <a:gd name="connsiteY4" fmla="*/ 7383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" h="14765">
                  <a:moveTo>
                    <a:pt x="14766" y="7383"/>
                  </a:moveTo>
                  <a:cubicBezTo>
                    <a:pt x="14766" y="11460"/>
                    <a:pt x="11460" y="14766"/>
                    <a:pt x="7383" y="14766"/>
                  </a:cubicBezTo>
                  <a:cubicBezTo>
                    <a:pt x="3305" y="14766"/>
                    <a:pt x="0" y="11461"/>
                    <a:pt x="0" y="7383"/>
                  </a:cubicBezTo>
                  <a:cubicBezTo>
                    <a:pt x="0" y="3306"/>
                    <a:pt x="3306" y="0"/>
                    <a:pt x="7383" y="0"/>
                  </a:cubicBezTo>
                  <a:cubicBezTo>
                    <a:pt x="11461" y="0"/>
                    <a:pt x="14766" y="3305"/>
                    <a:pt x="14766" y="738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2" name="Freeform: Shape 1981">
              <a:extLst>
                <a:ext uri="{FF2B5EF4-FFF2-40B4-BE49-F238E27FC236}">
                  <a16:creationId xmlns:a16="http://schemas.microsoft.com/office/drawing/2014/main" id="{0D557036-13E2-4B0D-8849-2DCB186254FF}"/>
                </a:ext>
              </a:extLst>
            </p:cNvPr>
            <p:cNvSpPr/>
            <p:nvPr/>
          </p:nvSpPr>
          <p:spPr>
            <a:xfrm>
              <a:off x="10990543" y="3993219"/>
              <a:ext cx="14765" cy="14765"/>
            </a:xfrm>
            <a:custGeom>
              <a:avLst/>
              <a:gdLst>
                <a:gd name="connsiteX0" fmla="*/ 14766 w 14765"/>
                <a:gd name="connsiteY0" fmla="*/ 7383 h 14765"/>
                <a:gd name="connsiteX1" fmla="*/ 7383 w 14765"/>
                <a:gd name="connsiteY1" fmla="*/ 14766 h 14765"/>
                <a:gd name="connsiteX2" fmla="*/ 0 w 14765"/>
                <a:gd name="connsiteY2" fmla="*/ 7383 h 14765"/>
                <a:gd name="connsiteX3" fmla="*/ 7383 w 14765"/>
                <a:gd name="connsiteY3" fmla="*/ 0 h 14765"/>
                <a:gd name="connsiteX4" fmla="*/ 14766 w 14765"/>
                <a:gd name="connsiteY4" fmla="*/ 7383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" h="14765">
                  <a:moveTo>
                    <a:pt x="14766" y="7383"/>
                  </a:moveTo>
                  <a:cubicBezTo>
                    <a:pt x="14766" y="11460"/>
                    <a:pt x="11460" y="14766"/>
                    <a:pt x="7383" y="14766"/>
                  </a:cubicBezTo>
                  <a:cubicBezTo>
                    <a:pt x="3306" y="14766"/>
                    <a:pt x="0" y="11461"/>
                    <a:pt x="0" y="7383"/>
                  </a:cubicBezTo>
                  <a:cubicBezTo>
                    <a:pt x="0" y="3306"/>
                    <a:pt x="3306" y="0"/>
                    <a:pt x="7383" y="0"/>
                  </a:cubicBezTo>
                  <a:cubicBezTo>
                    <a:pt x="11461" y="0"/>
                    <a:pt x="14766" y="3305"/>
                    <a:pt x="14766" y="738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3" name="Freeform: Shape 1982">
              <a:extLst>
                <a:ext uri="{FF2B5EF4-FFF2-40B4-BE49-F238E27FC236}">
                  <a16:creationId xmlns:a16="http://schemas.microsoft.com/office/drawing/2014/main" id="{0E10CE63-3179-4796-A0BC-6B78C5760130}"/>
                </a:ext>
              </a:extLst>
            </p:cNvPr>
            <p:cNvSpPr/>
            <p:nvPr/>
          </p:nvSpPr>
          <p:spPr>
            <a:xfrm>
              <a:off x="11027439" y="3985855"/>
              <a:ext cx="14765" cy="14765"/>
            </a:xfrm>
            <a:custGeom>
              <a:avLst/>
              <a:gdLst>
                <a:gd name="connsiteX0" fmla="*/ 14766 w 14765"/>
                <a:gd name="connsiteY0" fmla="*/ 7383 h 14765"/>
                <a:gd name="connsiteX1" fmla="*/ 7383 w 14765"/>
                <a:gd name="connsiteY1" fmla="*/ 14766 h 14765"/>
                <a:gd name="connsiteX2" fmla="*/ 0 w 14765"/>
                <a:gd name="connsiteY2" fmla="*/ 7383 h 14765"/>
                <a:gd name="connsiteX3" fmla="*/ 7383 w 14765"/>
                <a:gd name="connsiteY3" fmla="*/ 0 h 14765"/>
                <a:gd name="connsiteX4" fmla="*/ 14766 w 14765"/>
                <a:gd name="connsiteY4" fmla="*/ 7383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" h="14765">
                  <a:moveTo>
                    <a:pt x="14766" y="7383"/>
                  </a:moveTo>
                  <a:cubicBezTo>
                    <a:pt x="14766" y="11460"/>
                    <a:pt x="11460" y="14766"/>
                    <a:pt x="7383" y="14766"/>
                  </a:cubicBezTo>
                  <a:cubicBezTo>
                    <a:pt x="3305" y="14766"/>
                    <a:pt x="0" y="11460"/>
                    <a:pt x="0" y="7383"/>
                  </a:cubicBezTo>
                  <a:cubicBezTo>
                    <a:pt x="0" y="3306"/>
                    <a:pt x="3306" y="0"/>
                    <a:pt x="7383" y="0"/>
                  </a:cubicBezTo>
                  <a:cubicBezTo>
                    <a:pt x="11460" y="0"/>
                    <a:pt x="14766" y="3305"/>
                    <a:pt x="14766" y="738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4" name="Freeform: Shape 1983">
              <a:extLst>
                <a:ext uri="{FF2B5EF4-FFF2-40B4-BE49-F238E27FC236}">
                  <a16:creationId xmlns:a16="http://schemas.microsoft.com/office/drawing/2014/main" id="{BC957947-00F4-47AC-AAD6-E7B7F4BEBC7A}"/>
                </a:ext>
              </a:extLst>
            </p:cNvPr>
            <p:cNvSpPr/>
            <p:nvPr/>
          </p:nvSpPr>
          <p:spPr>
            <a:xfrm>
              <a:off x="11064335" y="3971090"/>
              <a:ext cx="14765" cy="14765"/>
            </a:xfrm>
            <a:custGeom>
              <a:avLst/>
              <a:gdLst>
                <a:gd name="connsiteX0" fmla="*/ 14766 w 14765"/>
                <a:gd name="connsiteY0" fmla="*/ 7383 h 14765"/>
                <a:gd name="connsiteX1" fmla="*/ 7383 w 14765"/>
                <a:gd name="connsiteY1" fmla="*/ 14766 h 14765"/>
                <a:gd name="connsiteX2" fmla="*/ 0 w 14765"/>
                <a:gd name="connsiteY2" fmla="*/ 7383 h 14765"/>
                <a:gd name="connsiteX3" fmla="*/ 7383 w 14765"/>
                <a:gd name="connsiteY3" fmla="*/ 0 h 14765"/>
                <a:gd name="connsiteX4" fmla="*/ 14766 w 14765"/>
                <a:gd name="connsiteY4" fmla="*/ 7383 h 1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" h="14765">
                  <a:moveTo>
                    <a:pt x="14766" y="7383"/>
                  </a:moveTo>
                  <a:cubicBezTo>
                    <a:pt x="14766" y="11460"/>
                    <a:pt x="11460" y="14766"/>
                    <a:pt x="7383" y="14766"/>
                  </a:cubicBezTo>
                  <a:cubicBezTo>
                    <a:pt x="3305" y="14766"/>
                    <a:pt x="0" y="11461"/>
                    <a:pt x="0" y="7383"/>
                  </a:cubicBezTo>
                  <a:cubicBezTo>
                    <a:pt x="0" y="3306"/>
                    <a:pt x="3306" y="0"/>
                    <a:pt x="7383" y="0"/>
                  </a:cubicBezTo>
                  <a:cubicBezTo>
                    <a:pt x="11461" y="0"/>
                    <a:pt x="14766" y="3305"/>
                    <a:pt x="14766" y="7383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D04C04F0-BBF8-460E-AF9D-7F7676C10EE8}"/>
                </a:ext>
              </a:extLst>
            </p:cNvPr>
            <p:cNvSpPr/>
            <p:nvPr/>
          </p:nvSpPr>
          <p:spPr>
            <a:xfrm>
              <a:off x="10769227" y="3749773"/>
              <a:ext cx="339386" cy="66408"/>
            </a:xfrm>
            <a:custGeom>
              <a:avLst/>
              <a:gdLst>
                <a:gd name="connsiteX0" fmla="*/ 339175 w 339386"/>
                <a:gd name="connsiteY0" fmla="*/ -134 h 66408"/>
                <a:gd name="connsiteX1" fmla="*/ 169482 w 339386"/>
                <a:gd name="connsiteY1" fmla="*/ 66274 h 66408"/>
                <a:gd name="connsiteX2" fmla="*/ -211 w 339386"/>
                <a:gd name="connsiteY2" fmla="*/ -134 h 6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386" h="66408">
                  <a:moveTo>
                    <a:pt x="339175" y="-134"/>
                  </a:moveTo>
                  <a:cubicBezTo>
                    <a:pt x="339175" y="36536"/>
                    <a:pt x="263199" y="66274"/>
                    <a:pt x="169482" y="66274"/>
                  </a:cubicBezTo>
                  <a:cubicBezTo>
                    <a:pt x="75765" y="66274"/>
                    <a:pt x="-211" y="36536"/>
                    <a:pt x="-211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6" name="Freeform: Shape 1985">
              <a:extLst>
                <a:ext uri="{FF2B5EF4-FFF2-40B4-BE49-F238E27FC236}">
                  <a16:creationId xmlns:a16="http://schemas.microsoft.com/office/drawing/2014/main" id="{82D4DB44-138F-43C8-9AF7-C212BF56515E}"/>
                </a:ext>
              </a:extLst>
            </p:cNvPr>
            <p:cNvSpPr/>
            <p:nvPr/>
          </p:nvSpPr>
          <p:spPr>
            <a:xfrm>
              <a:off x="11108594" y="3705513"/>
              <a:ext cx="1883" cy="44259"/>
            </a:xfrm>
            <a:custGeom>
              <a:avLst/>
              <a:gdLst>
                <a:gd name="connsiteX0" fmla="*/ 0 w 1883"/>
                <a:gd name="connsiteY0" fmla="*/ 44260 h 44259"/>
                <a:gd name="connsiteX1" fmla="*/ 0 w 1883"/>
                <a:gd name="connsiteY1" fmla="*/ 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44259">
                  <a:moveTo>
                    <a:pt x="0" y="4426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7" name="Freeform: Shape 1986">
              <a:extLst>
                <a:ext uri="{FF2B5EF4-FFF2-40B4-BE49-F238E27FC236}">
                  <a16:creationId xmlns:a16="http://schemas.microsoft.com/office/drawing/2014/main" id="{15340E1A-C7D1-4DE3-8369-68119DED3CF8}"/>
                </a:ext>
              </a:extLst>
            </p:cNvPr>
            <p:cNvSpPr/>
            <p:nvPr/>
          </p:nvSpPr>
          <p:spPr>
            <a:xfrm>
              <a:off x="10769227" y="3919466"/>
              <a:ext cx="339386" cy="118031"/>
            </a:xfrm>
            <a:custGeom>
              <a:avLst/>
              <a:gdLst>
                <a:gd name="connsiteX0" fmla="*/ -211 w 339386"/>
                <a:gd name="connsiteY0" fmla="*/ -134 h 118031"/>
                <a:gd name="connsiteX1" fmla="*/ -211 w 339386"/>
                <a:gd name="connsiteY1" fmla="*/ 51508 h 118031"/>
                <a:gd name="connsiteX2" fmla="*/ 169482 w 339386"/>
                <a:gd name="connsiteY2" fmla="*/ 117898 h 118031"/>
                <a:gd name="connsiteX3" fmla="*/ 339175 w 339386"/>
                <a:gd name="connsiteY3" fmla="*/ 51508 h 118031"/>
                <a:gd name="connsiteX4" fmla="*/ 339175 w 339386"/>
                <a:gd name="connsiteY4" fmla="*/ -134 h 11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386" h="118031">
                  <a:moveTo>
                    <a:pt x="-211" y="-134"/>
                  </a:moveTo>
                  <a:lnTo>
                    <a:pt x="-211" y="51508"/>
                  </a:lnTo>
                  <a:cubicBezTo>
                    <a:pt x="-211" y="88178"/>
                    <a:pt x="75765" y="117898"/>
                    <a:pt x="169482" y="117898"/>
                  </a:cubicBezTo>
                  <a:cubicBezTo>
                    <a:pt x="263199" y="117898"/>
                    <a:pt x="339175" y="88178"/>
                    <a:pt x="339175" y="51508"/>
                  </a:cubicBezTo>
                  <a:lnTo>
                    <a:pt x="339175" y="-1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8" name="Freeform: Shape 1987">
              <a:extLst>
                <a:ext uri="{FF2B5EF4-FFF2-40B4-BE49-F238E27FC236}">
                  <a16:creationId xmlns:a16="http://schemas.microsoft.com/office/drawing/2014/main" id="{79B19DB5-8B82-4C31-B9BA-386D48459B27}"/>
                </a:ext>
              </a:extLst>
            </p:cNvPr>
            <p:cNvSpPr/>
            <p:nvPr/>
          </p:nvSpPr>
          <p:spPr>
            <a:xfrm>
              <a:off x="10769227" y="3808798"/>
              <a:ext cx="339386" cy="118050"/>
            </a:xfrm>
            <a:custGeom>
              <a:avLst/>
              <a:gdLst>
                <a:gd name="connsiteX0" fmla="*/ -211 w 339386"/>
                <a:gd name="connsiteY0" fmla="*/ -134 h 118050"/>
                <a:gd name="connsiteX1" fmla="*/ -211 w 339386"/>
                <a:gd name="connsiteY1" fmla="*/ 51508 h 118050"/>
                <a:gd name="connsiteX2" fmla="*/ 169482 w 339386"/>
                <a:gd name="connsiteY2" fmla="*/ 117917 h 118050"/>
                <a:gd name="connsiteX3" fmla="*/ 339175 w 339386"/>
                <a:gd name="connsiteY3" fmla="*/ 51508 h 118050"/>
                <a:gd name="connsiteX4" fmla="*/ 339175 w 339386"/>
                <a:gd name="connsiteY4" fmla="*/ -134 h 11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386" h="118050">
                  <a:moveTo>
                    <a:pt x="-211" y="-134"/>
                  </a:moveTo>
                  <a:lnTo>
                    <a:pt x="-211" y="51508"/>
                  </a:lnTo>
                  <a:cubicBezTo>
                    <a:pt x="-211" y="88178"/>
                    <a:pt x="75765" y="117917"/>
                    <a:pt x="169482" y="117917"/>
                  </a:cubicBezTo>
                  <a:cubicBezTo>
                    <a:pt x="263199" y="117917"/>
                    <a:pt x="339175" y="88178"/>
                    <a:pt x="339175" y="51508"/>
                  </a:cubicBezTo>
                  <a:lnTo>
                    <a:pt x="339175" y="-1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9" name="Freeform: Shape 1988">
              <a:extLst>
                <a:ext uri="{FF2B5EF4-FFF2-40B4-BE49-F238E27FC236}">
                  <a16:creationId xmlns:a16="http://schemas.microsoft.com/office/drawing/2014/main" id="{3D494B68-6D17-45EB-9F24-B0BEE3ABAA4C}"/>
                </a:ext>
              </a:extLst>
            </p:cNvPr>
            <p:cNvSpPr/>
            <p:nvPr/>
          </p:nvSpPr>
          <p:spPr>
            <a:xfrm>
              <a:off x="10769227" y="3705513"/>
              <a:ext cx="1883" cy="44259"/>
            </a:xfrm>
            <a:custGeom>
              <a:avLst/>
              <a:gdLst>
                <a:gd name="connsiteX0" fmla="*/ 0 w 1883"/>
                <a:gd name="connsiteY0" fmla="*/ 0 h 44259"/>
                <a:gd name="connsiteX1" fmla="*/ 0 w 1883"/>
                <a:gd name="connsiteY1" fmla="*/ 4426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44259">
                  <a:moveTo>
                    <a:pt x="0" y="0"/>
                  </a:moveTo>
                  <a:lnTo>
                    <a:pt x="0" y="4426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90" name="Freeform: Shape 1989">
            <a:extLst>
              <a:ext uri="{FF2B5EF4-FFF2-40B4-BE49-F238E27FC236}">
                <a16:creationId xmlns:a16="http://schemas.microsoft.com/office/drawing/2014/main" id="{EAACA634-A69F-49FC-AAAC-1F199E44447A}"/>
              </a:ext>
            </a:extLst>
          </p:cNvPr>
          <p:cNvSpPr/>
          <p:nvPr/>
        </p:nvSpPr>
        <p:spPr>
          <a:xfrm rot="18900000">
            <a:off x="8972106" y="4544113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0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0" y="336338"/>
                  <a:pt x="-210" y="216625"/>
                </a:cubicBezTo>
                <a:cubicBezTo>
                  <a:pt x="-210" y="96912"/>
                  <a:pt x="158636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91" name="Graphic 1850">
            <a:extLst>
              <a:ext uri="{FF2B5EF4-FFF2-40B4-BE49-F238E27FC236}">
                <a16:creationId xmlns:a16="http://schemas.microsoft.com/office/drawing/2014/main" id="{60031098-39DD-4314-B161-2BA812359A48}"/>
              </a:ext>
            </a:extLst>
          </p:cNvPr>
          <p:cNvGrpSpPr/>
          <p:nvPr/>
        </p:nvGrpSpPr>
        <p:grpSpPr>
          <a:xfrm>
            <a:off x="9082089" y="4547255"/>
            <a:ext cx="457436" cy="457455"/>
            <a:chOff x="9082089" y="4547255"/>
            <a:chExt cx="457436" cy="457455"/>
          </a:xfrm>
          <a:noFill/>
        </p:grpSpPr>
        <p:sp>
          <p:nvSpPr>
            <p:cNvPr id="1992" name="Freeform: Shape 1991">
              <a:extLst>
                <a:ext uri="{FF2B5EF4-FFF2-40B4-BE49-F238E27FC236}">
                  <a16:creationId xmlns:a16="http://schemas.microsoft.com/office/drawing/2014/main" id="{A0B008CE-9CB7-49B1-B362-85A19EFD760F}"/>
                </a:ext>
              </a:extLst>
            </p:cNvPr>
            <p:cNvSpPr/>
            <p:nvPr/>
          </p:nvSpPr>
          <p:spPr>
            <a:xfrm>
              <a:off x="9111696" y="4657904"/>
              <a:ext cx="427829" cy="346806"/>
            </a:xfrm>
            <a:custGeom>
              <a:avLst/>
              <a:gdLst>
                <a:gd name="connsiteX0" fmla="*/ 110363 w 427829"/>
                <a:gd name="connsiteY0" fmla="*/ -134 h 346806"/>
                <a:gd name="connsiteX1" fmla="*/ 80229 w 427829"/>
                <a:gd name="connsiteY1" fmla="*/ 30528 h 346806"/>
                <a:gd name="connsiteX2" fmla="*/ 95974 w 427829"/>
                <a:gd name="connsiteY2" fmla="*/ 46273 h 346806"/>
                <a:gd name="connsiteX3" fmla="*/ 75558 w 427829"/>
                <a:gd name="connsiteY3" fmla="*/ 95787 h 346806"/>
                <a:gd name="connsiteX4" fmla="*/ 53202 w 427829"/>
                <a:gd name="connsiteY4" fmla="*/ 95787 h 346806"/>
                <a:gd name="connsiteX5" fmla="*/ 53202 w 427829"/>
                <a:gd name="connsiteY5" fmla="*/ 140047 h 346806"/>
                <a:gd name="connsiteX6" fmla="*/ 75558 w 427829"/>
                <a:gd name="connsiteY6" fmla="*/ 140047 h 346806"/>
                <a:gd name="connsiteX7" fmla="*/ 95974 w 427829"/>
                <a:gd name="connsiteY7" fmla="*/ 189561 h 346806"/>
                <a:gd name="connsiteX8" fmla="*/ 80229 w 427829"/>
                <a:gd name="connsiteY8" fmla="*/ 205306 h 346806"/>
                <a:gd name="connsiteX9" fmla="*/ 111512 w 427829"/>
                <a:gd name="connsiteY9" fmla="*/ 236608 h 346806"/>
                <a:gd name="connsiteX10" fmla="*/ 127219 w 427829"/>
                <a:gd name="connsiteY10" fmla="*/ 220900 h 346806"/>
                <a:gd name="connsiteX11" fmla="*/ 176771 w 427829"/>
                <a:gd name="connsiteY11" fmla="*/ 241467 h 346806"/>
                <a:gd name="connsiteX12" fmla="*/ 176771 w 427829"/>
                <a:gd name="connsiteY12" fmla="*/ 263635 h 346806"/>
                <a:gd name="connsiteX13" fmla="*/ 198920 w 427829"/>
                <a:gd name="connsiteY13" fmla="*/ 265518 h 346806"/>
                <a:gd name="connsiteX14" fmla="*/ 346464 w 427829"/>
                <a:gd name="connsiteY14" fmla="*/ 265518 h 346806"/>
                <a:gd name="connsiteX15" fmla="*/ 346464 w 427829"/>
                <a:gd name="connsiteY15" fmla="*/ 236024 h 346806"/>
                <a:gd name="connsiteX16" fmla="*/ 427619 w 427829"/>
                <a:gd name="connsiteY16" fmla="*/ 291339 h 346806"/>
                <a:gd name="connsiteX17" fmla="*/ 346464 w 427829"/>
                <a:gd name="connsiteY17" fmla="*/ 346673 h 346806"/>
                <a:gd name="connsiteX18" fmla="*/ 346464 w 427829"/>
                <a:gd name="connsiteY18" fmla="*/ 317179 h 346806"/>
                <a:gd name="connsiteX19" fmla="*/ 198995 w 427829"/>
                <a:gd name="connsiteY19" fmla="*/ 317179 h 346806"/>
                <a:gd name="connsiteX20" fmla="*/ -211 w 427829"/>
                <a:gd name="connsiteY20" fmla="*/ 117973 h 34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7829" h="346806">
                  <a:moveTo>
                    <a:pt x="110363" y="-134"/>
                  </a:moveTo>
                  <a:cubicBezTo>
                    <a:pt x="98799" y="8473"/>
                    <a:pt x="88628" y="18813"/>
                    <a:pt x="80229" y="30528"/>
                  </a:cubicBezTo>
                  <a:lnTo>
                    <a:pt x="95974" y="46273"/>
                  </a:lnTo>
                  <a:cubicBezTo>
                    <a:pt x="85653" y="61095"/>
                    <a:pt x="78703" y="77989"/>
                    <a:pt x="75558" y="95787"/>
                  </a:cubicBezTo>
                  <a:lnTo>
                    <a:pt x="53202" y="95787"/>
                  </a:lnTo>
                  <a:cubicBezTo>
                    <a:pt x="50735" y="110440"/>
                    <a:pt x="50735" y="125394"/>
                    <a:pt x="53202" y="140047"/>
                  </a:cubicBezTo>
                  <a:lnTo>
                    <a:pt x="75558" y="140047"/>
                  </a:lnTo>
                  <a:cubicBezTo>
                    <a:pt x="78703" y="157845"/>
                    <a:pt x="85653" y="174739"/>
                    <a:pt x="95974" y="189561"/>
                  </a:cubicBezTo>
                  <a:lnTo>
                    <a:pt x="80229" y="205306"/>
                  </a:lnTo>
                  <a:cubicBezTo>
                    <a:pt x="89043" y="218923"/>
                    <a:pt x="99571" y="227794"/>
                    <a:pt x="111512" y="236608"/>
                  </a:cubicBezTo>
                  <a:lnTo>
                    <a:pt x="127219" y="220900"/>
                  </a:lnTo>
                  <a:cubicBezTo>
                    <a:pt x="142041" y="231278"/>
                    <a:pt x="158954" y="238284"/>
                    <a:pt x="176771" y="241467"/>
                  </a:cubicBezTo>
                  <a:lnTo>
                    <a:pt x="176771" y="263635"/>
                  </a:lnTo>
                  <a:cubicBezTo>
                    <a:pt x="184098" y="264821"/>
                    <a:pt x="191499" y="265443"/>
                    <a:pt x="198920" y="265518"/>
                  </a:cubicBezTo>
                  <a:lnTo>
                    <a:pt x="346464" y="265518"/>
                  </a:lnTo>
                  <a:lnTo>
                    <a:pt x="346464" y="236024"/>
                  </a:lnTo>
                  <a:lnTo>
                    <a:pt x="427619" y="291339"/>
                  </a:lnTo>
                  <a:lnTo>
                    <a:pt x="346464" y="346673"/>
                  </a:lnTo>
                  <a:lnTo>
                    <a:pt x="346464" y="317179"/>
                  </a:lnTo>
                  <a:lnTo>
                    <a:pt x="198995" y="317179"/>
                  </a:lnTo>
                  <a:cubicBezTo>
                    <a:pt x="88968" y="317179"/>
                    <a:pt x="-211" y="228001"/>
                    <a:pt x="-211" y="117973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3" name="Freeform: Shape 1992">
              <a:extLst>
                <a:ext uri="{FF2B5EF4-FFF2-40B4-BE49-F238E27FC236}">
                  <a16:creationId xmlns:a16="http://schemas.microsoft.com/office/drawing/2014/main" id="{8167C2A0-6CDC-4818-8CF2-3F154A8431BC}"/>
                </a:ext>
              </a:extLst>
            </p:cNvPr>
            <p:cNvSpPr/>
            <p:nvPr/>
          </p:nvSpPr>
          <p:spPr>
            <a:xfrm>
              <a:off x="9266529" y="4731695"/>
              <a:ext cx="88519" cy="88519"/>
            </a:xfrm>
            <a:custGeom>
              <a:avLst/>
              <a:gdLst>
                <a:gd name="connsiteX0" fmla="*/ 88519 w 88519"/>
                <a:gd name="connsiteY0" fmla="*/ 44260 h 88519"/>
                <a:gd name="connsiteX1" fmla="*/ 44260 w 88519"/>
                <a:gd name="connsiteY1" fmla="*/ 88519 h 88519"/>
                <a:gd name="connsiteX2" fmla="*/ 0 w 88519"/>
                <a:gd name="connsiteY2" fmla="*/ 44260 h 88519"/>
                <a:gd name="connsiteX3" fmla="*/ 44260 w 88519"/>
                <a:gd name="connsiteY3" fmla="*/ 0 h 88519"/>
                <a:gd name="connsiteX4" fmla="*/ 88519 w 88519"/>
                <a:gd name="connsiteY4" fmla="*/ 44260 h 8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19" h="88519">
                  <a:moveTo>
                    <a:pt x="88519" y="44260"/>
                  </a:moveTo>
                  <a:cubicBezTo>
                    <a:pt x="88519" y="68703"/>
                    <a:pt x="68704" y="88519"/>
                    <a:pt x="44260" y="88519"/>
                  </a:cubicBezTo>
                  <a:cubicBezTo>
                    <a:pt x="19816" y="88519"/>
                    <a:pt x="0" y="68703"/>
                    <a:pt x="0" y="44260"/>
                  </a:cubicBezTo>
                  <a:cubicBezTo>
                    <a:pt x="0" y="19816"/>
                    <a:pt x="19816" y="0"/>
                    <a:pt x="44260" y="0"/>
                  </a:cubicBezTo>
                  <a:cubicBezTo>
                    <a:pt x="68704" y="0"/>
                    <a:pt x="88519" y="19816"/>
                    <a:pt x="88519" y="4426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4" name="Freeform: Shape 1993">
              <a:extLst>
                <a:ext uri="{FF2B5EF4-FFF2-40B4-BE49-F238E27FC236}">
                  <a16:creationId xmlns:a16="http://schemas.microsoft.com/office/drawing/2014/main" id="{3C741E10-8267-4A81-B6D7-717AE061C59F}"/>
                </a:ext>
              </a:extLst>
            </p:cNvPr>
            <p:cNvSpPr/>
            <p:nvPr/>
          </p:nvSpPr>
          <p:spPr>
            <a:xfrm>
              <a:off x="9082089" y="4547255"/>
              <a:ext cx="427905" cy="346806"/>
            </a:xfrm>
            <a:custGeom>
              <a:avLst/>
              <a:gdLst>
                <a:gd name="connsiteX0" fmla="*/ 427695 w 427905"/>
                <a:gd name="connsiteY0" fmla="*/ 228566 h 346806"/>
                <a:gd name="connsiteX1" fmla="*/ 228602 w 427905"/>
                <a:gd name="connsiteY1" fmla="*/ 29379 h 346806"/>
                <a:gd name="connsiteX2" fmla="*/ 80944 w 427905"/>
                <a:gd name="connsiteY2" fmla="*/ 29379 h 346806"/>
                <a:gd name="connsiteX3" fmla="*/ 80944 w 427905"/>
                <a:gd name="connsiteY3" fmla="*/ -134 h 346806"/>
                <a:gd name="connsiteX4" fmla="*/ -211 w 427905"/>
                <a:gd name="connsiteY4" fmla="*/ 55200 h 346806"/>
                <a:gd name="connsiteX5" fmla="*/ 80944 w 427905"/>
                <a:gd name="connsiteY5" fmla="*/ 110515 h 346806"/>
                <a:gd name="connsiteX6" fmla="*/ 80944 w 427905"/>
                <a:gd name="connsiteY6" fmla="*/ 81021 h 346806"/>
                <a:gd name="connsiteX7" fmla="*/ 228602 w 427905"/>
                <a:gd name="connsiteY7" fmla="*/ 81021 h 346806"/>
                <a:gd name="connsiteX8" fmla="*/ 250732 w 427905"/>
                <a:gd name="connsiteY8" fmla="*/ 82905 h 346806"/>
                <a:gd name="connsiteX9" fmla="*/ 250732 w 427905"/>
                <a:gd name="connsiteY9" fmla="*/ 105072 h 346806"/>
                <a:gd name="connsiteX10" fmla="*/ 300284 w 427905"/>
                <a:gd name="connsiteY10" fmla="*/ 125639 h 346806"/>
                <a:gd name="connsiteX11" fmla="*/ 315991 w 427905"/>
                <a:gd name="connsiteY11" fmla="*/ 109931 h 346806"/>
                <a:gd name="connsiteX12" fmla="*/ 347293 w 427905"/>
                <a:gd name="connsiteY12" fmla="*/ 141233 h 346806"/>
                <a:gd name="connsiteX13" fmla="*/ 331548 w 427905"/>
                <a:gd name="connsiteY13" fmla="*/ 156978 h 346806"/>
                <a:gd name="connsiteX14" fmla="*/ 351945 w 427905"/>
                <a:gd name="connsiteY14" fmla="*/ 206492 h 346806"/>
                <a:gd name="connsiteX15" fmla="*/ 374320 w 427905"/>
                <a:gd name="connsiteY15" fmla="*/ 206492 h 346806"/>
                <a:gd name="connsiteX16" fmla="*/ 374320 w 427905"/>
                <a:gd name="connsiteY16" fmla="*/ 250752 h 346806"/>
                <a:gd name="connsiteX17" fmla="*/ 351945 w 427905"/>
                <a:gd name="connsiteY17" fmla="*/ 250752 h 346806"/>
                <a:gd name="connsiteX18" fmla="*/ 331548 w 427905"/>
                <a:gd name="connsiteY18" fmla="*/ 300266 h 346806"/>
                <a:gd name="connsiteX19" fmla="*/ 347293 w 427905"/>
                <a:gd name="connsiteY19" fmla="*/ 316011 h 346806"/>
                <a:gd name="connsiteX20" fmla="*/ 317159 w 427905"/>
                <a:gd name="connsiteY20" fmla="*/ 346673 h 34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7905" h="346806">
                  <a:moveTo>
                    <a:pt x="427695" y="228566"/>
                  </a:moveTo>
                  <a:cubicBezTo>
                    <a:pt x="427695" y="118595"/>
                    <a:pt x="338573" y="29435"/>
                    <a:pt x="228602" y="29379"/>
                  </a:cubicBezTo>
                  <a:lnTo>
                    <a:pt x="80944" y="29379"/>
                  </a:lnTo>
                  <a:lnTo>
                    <a:pt x="80944" y="-134"/>
                  </a:lnTo>
                  <a:lnTo>
                    <a:pt x="-211" y="55200"/>
                  </a:lnTo>
                  <a:lnTo>
                    <a:pt x="80944" y="110515"/>
                  </a:lnTo>
                  <a:lnTo>
                    <a:pt x="80944" y="81021"/>
                  </a:lnTo>
                  <a:lnTo>
                    <a:pt x="228602" y="81021"/>
                  </a:lnTo>
                  <a:cubicBezTo>
                    <a:pt x="236022" y="81097"/>
                    <a:pt x="243405" y="81718"/>
                    <a:pt x="250732" y="82905"/>
                  </a:cubicBezTo>
                  <a:lnTo>
                    <a:pt x="250732" y="105072"/>
                  </a:lnTo>
                  <a:cubicBezTo>
                    <a:pt x="268548" y="108255"/>
                    <a:pt x="285461" y="115261"/>
                    <a:pt x="300284" y="125639"/>
                  </a:cubicBezTo>
                  <a:lnTo>
                    <a:pt x="315991" y="109931"/>
                  </a:lnTo>
                  <a:cubicBezTo>
                    <a:pt x="327932" y="118746"/>
                    <a:pt x="338479" y="127616"/>
                    <a:pt x="347293" y="141233"/>
                  </a:cubicBezTo>
                  <a:lnTo>
                    <a:pt x="331548" y="156978"/>
                  </a:lnTo>
                  <a:cubicBezTo>
                    <a:pt x="341850" y="171819"/>
                    <a:pt x="348800" y="188713"/>
                    <a:pt x="351945" y="206492"/>
                  </a:cubicBezTo>
                  <a:lnTo>
                    <a:pt x="374320" y="206492"/>
                  </a:lnTo>
                  <a:cubicBezTo>
                    <a:pt x="376749" y="221145"/>
                    <a:pt x="376749" y="236099"/>
                    <a:pt x="374320" y="250752"/>
                  </a:cubicBezTo>
                  <a:lnTo>
                    <a:pt x="351945" y="250752"/>
                  </a:lnTo>
                  <a:cubicBezTo>
                    <a:pt x="348800" y="268531"/>
                    <a:pt x="341850" y="285425"/>
                    <a:pt x="331548" y="300266"/>
                  </a:cubicBezTo>
                  <a:lnTo>
                    <a:pt x="347293" y="316011"/>
                  </a:lnTo>
                  <a:cubicBezTo>
                    <a:pt x="338893" y="327726"/>
                    <a:pt x="328723" y="338066"/>
                    <a:pt x="317159" y="346673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95" name="Freeform: Shape 1994">
            <a:extLst>
              <a:ext uri="{FF2B5EF4-FFF2-40B4-BE49-F238E27FC236}">
                <a16:creationId xmlns:a16="http://schemas.microsoft.com/office/drawing/2014/main" id="{1E12117A-5F9E-47BE-9B3B-946CFA036C4B}"/>
              </a:ext>
            </a:extLst>
          </p:cNvPr>
          <p:cNvSpPr/>
          <p:nvPr/>
        </p:nvSpPr>
        <p:spPr>
          <a:xfrm rot="18900000">
            <a:off x="4815534" y="4544126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96" name="Graphic 1850">
            <a:extLst>
              <a:ext uri="{FF2B5EF4-FFF2-40B4-BE49-F238E27FC236}">
                <a16:creationId xmlns:a16="http://schemas.microsoft.com/office/drawing/2014/main" id="{9D554DA5-1422-4F8E-BA80-A6C80F36CB54}"/>
              </a:ext>
            </a:extLst>
          </p:cNvPr>
          <p:cNvGrpSpPr/>
          <p:nvPr/>
        </p:nvGrpSpPr>
        <p:grpSpPr>
          <a:xfrm>
            <a:off x="4917280" y="4591515"/>
            <a:ext cx="457418" cy="368880"/>
            <a:chOff x="4917280" y="4591515"/>
            <a:chExt cx="457418" cy="368880"/>
          </a:xfrm>
          <a:noFill/>
        </p:grpSpPr>
        <p:sp>
          <p:nvSpPr>
            <p:cNvPr id="1997" name="Freeform: Shape 1996">
              <a:extLst>
                <a:ext uri="{FF2B5EF4-FFF2-40B4-BE49-F238E27FC236}">
                  <a16:creationId xmlns:a16="http://schemas.microsoft.com/office/drawing/2014/main" id="{00EB8843-E794-41BA-8F57-F5026FD37945}"/>
                </a:ext>
              </a:extLst>
            </p:cNvPr>
            <p:cNvSpPr/>
            <p:nvPr/>
          </p:nvSpPr>
          <p:spPr>
            <a:xfrm>
              <a:off x="4998435" y="4709566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3"/>
                    <a:pt x="6602" y="0"/>
                    <a:pt x="14747" y="0"/>
                  </a:cubicBezTo>
                  <a:cubicBezTo>
                    <a:pt x="22891" y="0"/>
                    <a:pt x="29494" y="6603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8" name="Freeform: Shape 1997">
              <a:extLst>
                <a:ext uri="{FF2B5EF4-FFF2-40B4-BE49-F238E27FC236}">
                  <a16:creationId xmlns:a16="http://schemas.microsoft.com/office/drawing/2014/main" id="{4E39BC8A-1018-4DD7-9AFB-F7A948FD367C}"/>
                </a:ext>
              </a:extLst>
            </p:cNvPr>
            <p:cNvSpPr/>
            <p:nvPr/>
          </p:nvSpPr>
          <p:spPr>
            <a:xfrm>
              <a:off x="5064844" y="4680053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3"/>
                    <a:pt x="6602" y="0"/>
                    <a:pt x="14747" y="0"/>
                  </a:cubicBezTo>
                  <a:cubicBezTo>
                    <a:pt x="22891" y="0"/>
                    <a:pt x="29494" y="6603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9" name="Freeform: Shape 1998">
              <a:extLst>
                <a:ext uri="{FF2B5EF4-FFF2-40B4-BE49-F238E27FC236}">
                  <a16:creationId xmlns:a16="http://schemas.microsoft.com/office/drawing/2014/main" id="{B1C13BA3-D44D-4952-B5AC-851A5591BBD1}"/>
                </a:ext>
              </a:extLst>
            </p:cNvPr>
            <p:cNvSpPr/>
            <p:nvPr/>
          </p:nvSpPr>
          <p:spPr>
            <a:xfrm>
              <a:off x="5131233" y="4702183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3"/>
                    <a:pt x="6602" y="0"/>
                    <a:pt x="14747" y="0"/>
                  </a:cubicBezTo>
                  <a:cubicBezTo>
                    <a:pt x="22891" y="0"/>
                    <a:pt x="29494" y="6603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0" name="Freeform: Shape 1999">
              <a:extLst>
                <a:ext uri="{FF2B5EF4-FFF2-40B4-BE49-F238E27FC236}">
                  <a16:creationId xmlns:a16="http://schemas.microsoft.com/office/drawing/2014/main" id="{3A98C8F7-FC12-4154-B35F-3B8229619A29}"/>
                </a:ext>
              </a:extLst>
            </p:cNvPr>
            <p:cNvSpPr/>
            <p:nvPr/>
          </p:nvSpPr>
          <p:spPr>
            <a:xfrm>
              <a:off x="5197641" y="4650540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F5088CA1-0B18-4F13-AB2D-DFE09E4D320A}"/>
                </a:ext>
              </a:extLst>
            </p:cNvPr>
            <p:cNvSpPr/>
            <p:nvPr/>
          </p:nvSpPr>
          <p:spPr>
            <a:xfrm>
              <a:off x="5264031" y="4635774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B9B18632-9BA3-4893-99C0-825D4454ACC1}"/>
                </a:ext>
              </a:extLst>
            </p:cNvPr>
            <p:cNvSpPr/>
            <p:nvPr/>
          </p:nvSpPr>
          <p:spPr>
            <a:xfrm>
              <a:off x="4917280" y="4591515"/>
              <a:ext cx="457418" cy="309854"/>
            </a:xfrm>
            <a:custGeom>
              <a:avLst/>
              <a:gdLst>
                <a:gd name="connsiteX0" fmla="*/ 442671 w 457418"/>
                <a:gd name="connsiteY0" fmla="*/ 0 h 309854"/>
                <a:gd name="connsiteX1" fmla="*/ 457418 w 457418"/>
                <a:gd name="connsiteY1" fmla="*/ 0 h 309854"/>
                <a:gd name="connsiteX2" fmla="*/ 457418 w 457418"/>
                <a:gd name="connsiteY2" fmla="*/ 309855 h 309854"/>
                <a:gd name="connsiteX3" fmla="*/ 442671 w 457418"/>
                <a:gd name="connsiteY3" fmla="*/ 309855 h 309854"/>
                <a:gd name="connsiteX4" fmla="*/ 14747 w 457418"/>
                <a:gd name="connsiteY4" fmla="*/ 309855 h 309854"/>
                <a:gd name="connsiteX5" fmla="*/ 0 w 457418"/>
                <a:gd name="connsiteY5" fmla="*/ 309855 h 309854"/>
                <a:gd name="connsiteX6" fmla="*/ 0 w 457418"/>
                <a:gd name="connsiteY6" fmla="*/ 0 h 309854"/>
                <a:gd name="connsiteX7" fmla="*/ 14747 w 457418"/>
                <a:gd name="connsiteY7" fmla="*/ 0 h 309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418" h="309854">
                  <a:moveTo>
                    <a:pt x="442671" y="0"/>
                  </a:moveTo>
                  <a:cubicBezTo>
                    <a:pt x="450816" y="0"/>
                    <a:pt x="457418" y="0"/>
                    <a:pt x="457418" y="0"/>
                  </a:cubicBezTo>
                  <a:lnTo>
                    <a:pt x="457418" y="309855"/>
                  </a:lnTo>
                  <a:cubicBezTo>
                    <a:pt x="457418" y="309855"/>
                    <a:pt x="450816" y="309855"/>
                    <a:pt x="442671" y="309855"/>
                  </a:cubicBezTo>
                  <a:lnTo>
                    <a:pt x="14747" y="309855"/>
                  </a:lnTo>
                  <a:cubicBezTo>
                    <a:pt x="6602" y="309855"/>
                    <a:pt x="0" y="309855"/>
                    <a:pt x="0" y="309855"/>
                  </a:cubicBezTo>
                  <a:lnTo>
                    <a:pt x="0" y="0"/>
                  </a:lnTo>
                  <a:cubicBezTo>
                    <a:pt x="0" y="0"/>
                    <a:pt x="6602" y="0"/>
                    <a:pt x="14747" y="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04E24A0B-8024-4E33-ADCA-AC6A6CAE4545}"/>
                </a:ext>
              </a:extLst>
            </p:cNvPr>
            <p:cNvSpPr/>
            <p:nvPr/>
          </p:nvSpPr>
          <p:spPr>
            <a:xfrm>
              <a:off x="5109103" y="4901370"/>
              <a:ext cx="73772" cy="59025"/>
            </a:xfrm>
            <a:custGeom>
              <a:avLst/>
              <a:gdLst>
                <a:gd name="connsiteX0" fmla="*/ 0 w 73772"/>
                <a:gd name="connsiteY0" fmla="*/ 0 h 59025"/>
                <a:gd name="connsiteX1" fmla="*/ 73772 w 73772"/>
                <a:gd name="connsiteY1" fmla="*/ 0 h 59025"/>
                <a:gd name="connsiteX2" fmla="*/ 73772 w 73772"/>
                <a:gd name="connsiteY2" fmla="*/ 59025 h 59025"/>
                <a:gd name="connsiteX3" fmla="*/ 0 w 73772"/>
                <a:gd name="connsiteY3" fmla="*/ 59025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72" h="59025">
                  <a:moveTo>
                    <a:pt x="0" y="0"/>
                  </a:moveTo>
                  <a:lnTo>
                    <a:pt x="73772" y="0"/>
                  </a:lnTo>
                  <a:lnTo>
                    <a:pt x="73772" y="59025"/>
                  </a:lnTo>
                  <a:lnTo>
                    <a:pt x="0" y="59025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EA5EC458-01BC-4E89-A222-4AC16809FE1C}"/>
                </a:ext>
              </a:extLst>
            </p:cNvPr>
            <p:cNvSpPr/>
            <p:nvPr/>
          </p:nvSpPr>
          <p:spPr>
            <a:xfrm>
              <a:off x="5079591" y="4960395"/>
              <a:ext cx="132797" cy="1883"/>
            </a:xfrm>
            <a:custGeom>
              <a:avLst/>
              <a:gdLst>
                <a:gd name="connsiteX0" fmla="*/ 0 w 132797"/>
                <a:gd name="connsiteY0" fmla="*/ 0 h 1883"/>
                <a:gd name="connsiteX1" fmla="*/ 132798 w 132797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97" h="1883">
                  <a:moveTo>
                    <a:pt x="0" y="0"/>
                  </a:moveTo>
                  <a:lnTo>
                    <a:pt x="132798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7DF1C0C0-C7F2-4E62-BD11-CE0CA06DE030}"/>
                </a:ext>
              </a:extLst>
            </p:cNvPr>
            <p:cNvSpPr/>
            <p:nvPr/>
          </p:nvSpPr>
          <p:spPr>
            <a:xfrm>
              <a:off x="5013182" y="4783319"/>
              <a:ext cx="1883" cy="73791"/>
            </a:xfrm>
            <a:custGeom>
              <a:avLst/>
              <a:gdLst>
                <a:gd name="connsiteX0" fmla="*/ 0 w 1883"/>
                <a:gd name="connsiteY0" fmla="*/ 73791 h 73791"/>
                <a:gd name="connsiteX1" fmla="*/ 0 w 1883"/>
                <a:gd name="connsiteY1" fmla="*/ 0 h 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73791">
                  <a:moveTo>
                    <a:pt x="0" y="73791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CAEB5627-927A-4289-926C-9A3EF4A67C5C}"/>
                </a:ext>
              </a:extLst>
            </p:cNvPr>
            <p:cNvSpPr/>
            <p:nvPr/>
          </p:nvSpPr>
          <p:spPr>
            <a:xfrm>
              <a:off x="5079591" y="4753806"/>
              <a:ext cx="1883" cy="103303"/>
            </a:xfrm>
            <a:custGeom>
              <a:avLst/>
              <a:gdLst>
                <a:gd name="connsiteX0" fmla="*/ 0 w 1883"/>
                <a:gd name="connsiteY0" fmla="*/ 103304 h 103303"/>
                <a:gd name="connsiteX1" fmla="*/ 0 w 1883"/>
                <a:gd name="connsiteY1" fmla="*/ 0 h 10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03303">
                  <a:moveTo>
                    <a:pt x="0" y="103304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C8BEFC6D-A43D-4D94-B65B-851A493E7A9A}"/>
                </a:ext>
              </a:extLst>
            </p:cNvPr>
            <p:cNvSpPr/>
            <p:nvPr/>
          </p:nvSpPr>
          <p:spPr>
            <a:xfrm>
              <a:off x="5145980" y="4775955"/>
              <a:ext cx="1883" cy="81155"/>
            </a:xfrm>
            <a:custGeom>
              <a:avLst/>
              <a:gdLst>
                <a:gd name="connsiteX0" fmla="*/ 0 w 1883"/>
                <a:gd name="connsiteY0" fmla="*/ 81155 h 81155"/>
                <a:gd name="connsiteX1" fmla="*/ 0 w 1883"/>
                <a:gd name="connsiteY1" fmla="*/ 0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81155">
                  <a:moveTo>
                    <a:pt x="0" y="81155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4FB4D848-FD72-48DE-8464-C618979BD1C8}"/>
                </a:ext>
              </a:extLst>
            </p:cNvPr>
            <p:cNvSpPr/>
            <p:nvPr/>
          </p:nvSpPr>
          <p:spPr>
            <a:xfrm>
              <a:off x="5212388" y="4724312"/>
              <a:ext cx="1883" cy="132797"/>
            </a:xfrm>
            <a:custGeom>
              <a:avLst/>
              <a:gdLst>
                <a:gd name="connsiteX0" fmla="*/ 0 w 1883"/>
                <a:gd name="connsiteY0" fmla="*/ 132798 h 132797"/>
                <a:gd name="connsiteX1" fmla="*/ 0 w 1883"/>
                <a:gd name="connsiteY1" fmla="*/ 0 h 13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32797">
                  <a:moveTo>
                    <a:pt x="0" y="132798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CC287CC1-9D73-499A-BACB-67BC192F22BD}"/>
                </a:ext>
              </a:extLst>
            </p:cNvPr>
            <p:cNvSpPr/>
            <p:nvPr/>
          </p:nvSpPr>
          <p:spPr>
            <a:xfrm>
              <a:off x="5278777" y="4709547"/>
              <a:ext cx="1883" cy="147563"/>
            </a:xfrm>
            <a:custGeom>
              <a:avLst/>
              <a:gdLst>
                <a:gd name="connsiteX0" fmla="*/ 0 w 1883"/>
                <a:gd name="connsiteY0" fmla="*/ 147563 h 147563"/>
                <a:gd name="connsiteX1" fmla="*/ 0 w 1883"/>
                <a:gd name="connsiteY1" fmla="*/ 0 h 14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47563">
                  <a:moveTo>
                    <a:pt x="0" y="147563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D8C0A26C-D8D8-4C4A-B3C7-7DAE5A257F50}"/>
                </a:ext>
              </a:extLst>
            </p:cNvPr>
            <p:cNvSpPr/>
            <p:nvPr/>
          </p:nvSpPr>
          <p:spPr>
            <a:xfrm>
              <a:off x="4983670" y="4857110"/>
              <a:ext cx="324620" cy="1883"/>
            </a:xfrm>
            <a:custGeom>
              <a:avLst/>
              <a:gdLst>
                <a:gd name="connsiteX0" fmla="*/ 0 w 324620"/>
                <a:gd name="connsiteY0" fmla="*/ 0 h 1883"/>
                <a:gd name="connsiteX1" fmla="*/ 324621 w 324620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620" h="1883">
                  <a:moveTo>
                    <a:pt x="0" y="0"/>
                  </a:moveTo>
                  <a:lnTo>
                    <a:pt x="324621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BB4F5639-C373-4778-B584-1064248E4F87}"/>
                </a:ext>
              </a:extLst>
            </p:cNvPr>
            <p:cNvSpPr/>
            <p:nvPr/>
          </p:nvSpPr>
          <p:spPr>
            <a:xfrm>
              <a:off x="5157600" y="4674309"/>
              <a:ext cx="43186" cy="33599"/>
            </a:xfrm>
            <a:custGeom>
              <a:avLst/>
              <a:gdLst>
                <a:gd name="connsiteX0" fmla="*/ 0 w 43186"/>
                <a:gd name="connsiteY0" fmla="*/ 33600 h 33599"/>
                <a:gd name="connsiteX1" fmla="*/ 43186 w 43186"/>
                <a:gd name="connsiteY1" fmla="*/ 0 h 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86" h="33599">
                  <a:moveTo>
                    <a:pt x="0" y="33600"/>
                  </a:moveTo>
                  <a:lnTo>
                    <a:pt x="43186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514647EA-F4CD-48BF-81AA-B30F4A815763}"/>
                </a:ext>
              </a:extLst>
            </p:cNvPr>
            <p:cNvSpPr/>
            <p:nvPr/>
          </p:nvSpPr>
          <p:spPr>
            <a:xfrm>
              <a:off x="5093546" y="4699452"/>
              <a:ext cx="38534" cy="12844"/>
            </a:xfrm>
            <a:custGeom>
              <a:avLst/>
              <a:gdLst>
                <a:gd name="connsiteX0" fmla="*/ 0 w 38534"/>
                <a:gd name="connsiteY0" fmla="*/ 0 h 12844"/>
                <a:gd name="connsiteX1" fmla="*/ 38534 w 38534"/>
                <a:gd name="connsiteY1" fmla="*/ 12845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34" h="12844">
                  <a:moveTo>
                    <a:pt x="0" y="0"/>
                  </a:moveTo>
                  <a:lnTo>
                    <a:pt x="38534" y="12845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4E6C98CE-ABDD-4A20-ACD5-1CB7E188AF4C}"/>
                </a:ext>
              </a:extLst>
            </p:cNvPr>
            <p:cNvSpPr/>
            <p:nvPr/>
          </p:nvSpPr>
          <p:spPr>
            <a:xfrm>
              <a:off x="5026667" y="4700789"/>
              <a:ext cx="39438" cy="17515"/>
            </a:xfrm>
            <a:custGeom>
              <a:avLst/>
              <a:gdLst>
                <a:gd name="connsiteX0" fmla="*/ 0 w 39438"/>
                <a:gd name="connsiteY0" fmla="*/ 17515 h 17515"/>
                <a:gd name="connsiteX1" fmla="*/ 39438 w 39438"/>
                <a:gd name="connsiteY1" fmla="*/ 0 h 17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38" h="17515">
                  <a:moveTo>
                    <a:pt x="0" y="17515"/>
                  </a:moveTo>
                  <a:lnTo>
                    <a:pt x="39438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69B551E4-604C-406F-9090-4ED70EA0A802}"/>
                </a:ext>
              </a:extLst>
            </p:cNvPr>
            <p:cNvSpPr/>
            <p:nvPr/>
          </p:nvSpPr>
          <p:spPr>
            <a:xfrm>
              <a:off x="5226853" y="4653723"/>
              <a:ext cx="37554" cy="8362"/>
            </a:xfrm>
            <a:custGeom>
              <a:avLst/>
              <a:gdLst>
                <a:gd name="connsiteX0" fmla="*/ 0 w 37554"/>
                <a:gd name="connsiteY0" fmla="*/ 8362 h 8362"/>
                <a:gd name="connsiteX1" fmla="*/ 37555 w 37554"/>
                <a:gd name="connsiteY1" fmla="*/ 0 h 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54" h="8362">
                  <a:moveTo>
                    <a:pt x="0" y="8362"/>
                  </a:moveTo>
                  <a:lnTo>
                    <a:pt x="37555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15" name="Freeform: Shape 2014">
            <a:extLst>
              <a:ext uri="{FF2B5EF4-FFF2-40B4-BE49-F238E27FC236}">
                <a16:creationId xmlns:a16="http://schemas.microsoft.com/office/drawing/2014/main" id="{FB559212-8CBA-44CA-B910-B2177D55244E}"/>
              </a:ext>
            </a:extLst>
          </p:cNvPr>
          <p:cNvSpPr/>
          <p:nvPr/>
        </p:nvSpPr>
        <p:spPr>
          <a:xfrm rot="18900000">
            <a:off x="5649943" y="4544114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16" name="Graphic 1850">
            <a:extLst>
              <a:ext uri="{FF2B5EF4-FFF2-40B4-BE49-F238E27FC236}">
                <a16:creationId xmlns:a16="http://schemas.microsoft.com/office/drawing/2014/main" id="{6827E30F-C800-46ED-9C79-34147615AA73}"/>
              </a:ext>
            </a:extLst>
          </p:cNvPr>
          <p:cNvGrpSpPr/>
          <p:nvPr/>
        </p:nvGrpSpPr>
        <p:grpSpPr>
          <a:xfrm>
            <a:off x="5705184" y="4547258"/>
            <a:ext cx="457784" cy="457396"/>
            <a:chOff x="5705184" y="4547258"/>
            <a:chExt cx="457784" cy="457396"/>
          </a:xfrm>
          <a:noFill/>
        </p:grpSpPr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64F8D841-ACAE-4369-B910-BC8A254342DF}"/>
                </a:ext>
              </a:extLst>
            </p:cNvPr>
            <p:cNvSpPr/>
            <p:nvPr/>
          </p:nvSpPr>
          <p:spPr>
            <a:xfrm>
              <a:off x="5705184" y="4547258"/>
              <a:ext cx="457784" cy="295105"/>
            </a:xfrm>
            <a:custGeom>
              <a:avLst/>
              <a:gdLst>
                <a:gd name="connsiteX0" fmla="*/ 294927 w 457784"/>
                <a:gd name="connsiteY0" fmla="*/ 294971 h 295105"/>
                <a:gd name="connsiteX1" fmla="*/ 398212 w 457784"/>
                <a:gd name="connsiteY1" fmla="*/ 294971 h 295105"/>
                <a:gd name="connsiteX2" fmla="*/ 457572 w 457784"/>
                <a:gd name="connsiteY2" fmla="*/ 236285 h 295105"/>
                <a:gd name="connsiteX3" fmla="*/ 398886 w 457784"/>
                <a:gd name="connsiteY3" fmla="*/ 176920 h 295105"/>
                <a:gd name="connsiteX4" fmla="*/ 376779 w 457784"/>
                <a:gd name="connsiteY4" fmla="*/ 181082 h 295105"/>
                <a:gd name="connsiteX5" fmla="*/ 328677 w 457784"/>
                <a:gd name="connsiteY5" fmla="*/ 65499 h 295105"/>
                <a:gd name="connsiteX6" fmla="*/ 268277 w 457784"/>
                <a:gd name="connsiteY6" fmla="*/ 62938 h 295105"/>
                <a:gd name="connsiteX7" fmla="*/ 62858 w 457784"/>
                <a:gd name="connsiteY7" fmla="*/ 26456 h 295105"/>
                <a:gd name="connsiteX8" fmla="*/ 26379 w 457784"/>
                <a:gd name="connsiteY8" fmla="*/ 231877 h 295105"/>
                <a:gd name="connsiteX9" fmla="*/ 147382 w 457784"/>
                <a:gd name="connsiteY9" fmla="*/ 294933 h 295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784" h="295105">
                  <a:moveTo>
                    <a:pt x="294927" y="294971"/>
                  </a:moveTo>
                  <a:lnTo>
                    <a:pt x="398212" y="294971"/>
                  </a:lnTo>
                  <a:cubicBezTo>
                    <a:pt x="430809" y="295159"/>
                    <a:pt x="457388" y="268886"/>
                    <a:pt x="457572" y="236285"/>
                  </a:cubicBezTo>
                  <a:cubicBezTo>
                    <a:pt x="457759" y="203683"/>
                    <a:pt x="431484" y="177109"/>
                    <a:pt x="398886" y="176920"/>
                  </a:cubicBezTo>
                  <a:cubicBezTo>
                    <a:pt x="391319" y="176883"/>
                    <a:pt x="383813" y="178295"/>
                    <a:pt x="376779" y="181082"/>
                  </a:cubicBezTo>
                  <a:cubicBezTo>
                    <a:pt x="395411" y="135881"/>
                    <a:pt x="373877" y="84145"/>
                    <a:pt x="328677" y="65499"/>
                  </a:cubicBezTo>
                  <a:cubicBezTo>
                    <a:pt x="309470" y="57589"/>
                    <a:pt x="288088" y="56685"/>
                    <a:pt x="268277" y="62938"/>
                  </a:cubicBezTo>
                  <a:cubicBezTo>
                    <a:pt x="221625" y="-3866"/>
                    <a:pt x="129656" y="-20195"/>
                    <a:pt x="62858" y="26456"/>
                  </a:cubicBezTo>
                  <a:cubicBezTo>
                    <a:pt x="-3940" y="73108"/>
                    <a:pt x="-20273" y="165074"/>
                    <a:pt x="26379" y="231877"/>
                  </a:cubicBezTo>
                  <a:cubicBezTo>
                    <a:pt x="53985" y="271410"/>
                    <a:pt x="99168" y="294952"/>
                    <a:pt x="147382" y="294933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18FCB7BE-A89C-467F-869C-298CE678158E}"/>
                </a:ext>
              </a:extLst>
            </p:cNvPr>
            <p:cNvSpPr/>
            <p:nvPr/>
          </p:nvSpPr>
          <p:spPr>
            <a:xfrm>
              <a:off x="5815882" y="4680034"/>
              <a:ext cx="221316" cy="324620"/>
            </a:xfrm>
            <a:custGeom>
              <a:avLst/>
              <a:gdLst>
                <a:gd name="connsiteX0" fmla="*/ 36877 w 221316"/>
                <a:gd name="connsiteY0" fmla="*/ 162310 h 324620"/>
                <a:gd name="connsiteX1" fmla="*/ 36877 w 221316"/>
                <a:gd name="connsiteY1" fmla="*/ 110668 h 324620"/>
                <a:gd name="connsiteX2" fmla="*/ 0 w 221316"/>
                <a:gd name="connsiteY2" fmla="*/ 110668 h 324620"/>
                <a:gd name="connsiteX3" fmla="*/ 73772 w 221316"/>
                <a:gd name="connsiteY3" fmla="*/ 0 h 324620"/>
                <a:gd name="connsiteX4" fmla="*/ 147545 w 221316"/>
                <a:gd name="connsiteY4" fmla="*/ 110668 h 324620"/>
                <a:gd name="connsiteX5" fmla="*/ 110668 w 221316"/>
                <a:gd name="connsiteY5" fmla="*/ 110668 h 324620"/>
                <a:gd name="connsiteX6" fmla="*/ 110668 w 221316"/>
                <a:gd name="connsiteY6" fmla="*/ 206589 h 324620"/>
                <a:gd name="connsiteX7" fmla="*/ 73772 w 221316"/>
                <a:gd name="connsiteY7" fmla="*/ 206589 h 324620"/>
                <a:gd name="connsiteX8" fmla="*/ 147545 w 221316"/>
                <a:gd name="connsiteY8" fmla="*/ 324621 h 324620"/>
                <a:gd name="connsiteX9" fmla="*/ 221317 w 221316"/>
                <a:gd name="connsiteY9" fmla="*/ 206589 h 324620"/>
                <a:gd name="connsiteX10" fmla="*/ 184440 w 221316"/>
                <a:gd name="connsiteY10" fmla="*/ 206589 h 324620"/>
                <a:gd name="connsiteX11" fmla="*/ 184440 w 221316"/>
                <a:gd name="connsiteY11" fmla="*/ 162310 h 32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316" h="324620">
                  <a:moveTo>
                    <a:pt x="36877" y="162310"/>
                  </a:moveTo>
                  <a:lnTo>
                    <a:pt x="36877" y="110668"/>
                  </a:lnTo>
                  <a:lnTo>
                    <a:pt x="0" y="110668"/>
                  </a:lnTo>
                  <a:lnTo>
                    <a:pt x="73772" y="0"/>
                  </a:lnTo>
                  <a:lnTo>
                    <a:pt x="147545" y="110668"/>
                  </a:lnTo>
                  <a:lnTo>
                    <a:pt x="110668" y="110668"/>
                  </a:lnTo>
                  <a:lnTo>
                    <a:pt x="110668" y="206589"/>
                  </a:lnTo>
                  <a:lnTo>
                    <a:pt x="73772" y="206589"/>
                  </a:lnTo>
                  <a:lnTo>
                    <a:pt x="147545" y="324621"/>
                  </a:lnTo>
                  <a:lnTo>
                    <a:pt x="221317" y="206589"/>
                  </a:lnTo>
                  <a:lnTo>
                    <a:pt x="184440" y="206589"/>
                  </a:lnTo>
                  <a:lnTo>
                    <a:pt x="184440" y="16231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19" name="Freeform: Shape 2018">
            <a:extLst>
              <a:ext uri="{FF2B5EF4-FFF2-40B4-BE49-F238E27FC236}">
                <a16:creationId xmlns:a16="http://schemas.microsoft.com/office/drawing/2014/main" id="{2D63CF5F-FE43-4C9B-B65D-F122FBAA1122}"/>
              </a:ext>
            </a:extLst>
          </p:cNvPr>
          <p:cNvSpPr/>
          <p:nvPr/>
        </p:nvSpPr>
        <p:spPr>
          <a:xfrm rot="18900000">
            <a:off x="6482141" y="4544109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20" name="Graphic 1850">
            <a:extLst>
              <a:ext uri="{FF2B5EF4-FFF2-40B4-BE49-F238E27FC236}">
                <a16:creationId xmlns:a16="http://schemas.microsoft.com/office/drawing/2014/main" id="{6D1F1FD3-98B0-487C-9C08-11D331802698}"/>
              </a:ext>
            </a:extLst>
          </p:cNvPr>
          <p:cNvGrpSpPr/>
          <p:nvPr/>
        </p:nvGrpSpPr>
        <p:grpSpPr>
          <a:xfrm>
            <a:off x="6563963" y="4547236"/>
            <a:ext cx="457418" cy="457418"/>
            <a:chOff x="6563963" y="4547236"/>
            <a:chExt cx="457418" cy="457418"/>
          </a:xfrm>
          <a:noFill/>
        </p:grpSpPr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FDB744AD-0715-4A50-B342-6169A9DA8989}"/>
                </a:ext>
              </a:extLst>
            </p:cNvPr>
            <p:cNvSpPr/>
            <p:nvPr/>
          </p:nvSpPr>
          <p:spPr>
            <a:xfrm>
              <a:off x="6563963" y="4547236"/>
              <a:ext cx="206569" cy="206569"/>
            </a:xfrm>
            <a:custGeom>
              <a:avLst/>
              <a:gdLst>
                <a:gd name="connsiteX0" fmla="*/ 206570 w 206569"/>
                <a:gd name="connsiteY0" fmla="*/ 103285 h 206569"/>
                <a:gd name="connsiteX1" fmla="*/ 103285 w 206569"/>
                <a:gd name="connsiteY1" fmla="*/ 206570 h 206569"/>
                <a:gd name="connsiteX2" fmla="*/ 0 w 206569"/>
                <a:gd name="connsiteY2" fmla="*/ 103285 h 206569"/>
                <a:gd name="connsiteX3" fmla="*/ 103285 w 206569"/>
                <a:gd name="connsiteY3" fmla="*/ 0 h 206569"/>
                <a:gd name="connsiteX4" fmla="*/ 206570 w 206569"/>
                <a:gd name="connsiteY4" fmla="*/ 103285 h 20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569" h="206569">
                  <a:moveTo>
                    <a:pt x="206570" y="103285"/>
                  </a:moveTo>
                  <a:cubicBezTo>
                    <a:pt x="206570" y="160328"/>
                    <a:pt x="160328" y="206570"/>
                    <a:pt x="103285" y="206570"/>
                  </a:cubicBezTo>
                  <a:cubicBezTo>
                    <a:pt x="46242" y="206570"/>
                    <a:pt x="0" y="160328"/>
                    <a:pt x="0" y="103285"/>
                  </a:cubicBezTo>
                  <a:cubicBezTo>
                    <a:pt x="0" y="46242"/>
                    <a:pt x="46242" y="0"/>
                    <a:pt x="103285" y="0"/>
                  </a:cubicBezTo>
                  <a:cubicBezTo>
                    <a:pt x="160328" y="0"/>
                    <a:pt x="206570" y="46242"/>
                    <a:pt x="206570" y="103285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3B25EE70-B030-40CF-8C82-432BAA95BD34}"/>
                </a:ext>
              </a:extLst>
            </p:cNvPr>
            <p:cNvSpPr/>
            <p:nvPr/>
          </p:nvSpPr>
          <p:spPr>
            <a:xfrm>
              <a:off x="6814811" y="4798085"/>
              <a:ext cx="206569" cy="206569"/>
            </a:xfrm>
            <a:custGeom>
              <a:avLst/>
              <a:gdLst>
                <a:gd name="connsiteX0" fmla="*/ 0 w 206569"/>
                <a:gd name="connsiteY0" fmla="*/ 0 h 206569"/>
                <a:gd name="connsiteX1" fmla="*/ 206570 w 206569"/>
                <a:gd name="connsiteY1" fmla="*/ 0 h 206569"/>
                <a:gd name="connsiteX2" fmla="*/ 206570 w 206569"/>
                <a:gd name="connsiteY2" fmla="*/ 206570 h 206569"/>
                <a:gd name="connsiteX3" fmla="*/ 0 w 206569"/>
                <a:gd name="connsiteY3" fmla="*/ 206570 h 20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569" h="206569">
                  <a:moveTo>
                    <a:pt x="0" y="0"/>
                  </a:moveTo>
                  <a:lnTo>
                    <a:pt x="206570" y="0"/>
                  </a:lnTo>
                  <a:lnTo>
                    <a:pt x="206570" y="206570"/>
                  </a:lnTo>
                  <a:lnTo>
                    <a:pt x="0" y="206570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2C7CE2A1-0A4D-47A9-A525-392A3F70EDD6}"/>
                </a:ext>
              </a:extLst>
            </p:cNvPr>
            <p:cNvSpPr/>
            <p:nvPr/>
          </p:nvSpPr>
          <p:spPr>
            <a:xfrm>
              <a:off x="6814811" y="4547237"/>
              <a:ext cx="206569" cy="206588"/>
            </a:xfrm>
            <a:custGeom>
              <a:avLst/>
              <a:gdLst>
                <a:gd name="connsiteX0" fmla="*/ 206570 w 206569"/>
                <a:gd name="connsiteY0" fmla="*/ 206589 h 206588"/>
                <a:gd name="connsiteX1" fmla="*/ 0 w 206569"/>
                <a:gd name="connsiteY1" fmla="*/ 206589 h 206588"/>
                <a:gd name="connsiteX2" fmla="*/ 103285 w 206569"/>
                <a:gd name="connsiteY2" fmla="*/ 0 h 206588"/>
                <a:gd name="connsiteX3" fmla="*/ 206570 w 206569"/>
                <a:gd name="connsiteY3" fmla="*/ 206589 h 20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569" h="206588">
                  <a:moveTo>
                    <a:pt x="206570" y="206589"/>
                  </a:moveTo>
                  <a:lnTo>
                    <a:pt x="0" y="206589"/>
                  </a:lnTo>
                  <a:lnTo>
                    <a:pt x="103285" y="0"/>
                  </a:lnTo>
                  <a:lnTo>
                    <a:pt x="206570" y="206589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F7DF30ED-019C-4507-BD84-C61D11214EE9}"/>
                </a:ext>
              </a:extLst>
            </p:cNvPr>
            <p:cNvSpPr/>
            <p:nvPr/>
          </p:nvSpPr>
          <p:spPr>
            <a:xfrm>
              <a:off x="6563963" y="4798085"/>
              <a:ext cx="206588" cy="206569"/>
            </a:xfrm>
            <a:custGeom>
              <a:avLst/>
              <a:gdLst>
                <a:gd name="connsiteX0" fmla="*/ 103285 w 206588"/>
                <a:gd name="connsiteY0" fmla="*/ 0 h 206569"/>
                <a:gd name="connsiteX1" fmla="*/ 0 w 206588"/>
                <a:gd name="connsiteY1" fmla="*/ 78895 h 206569"/>
                <a:gd name="connsiteX2" fmla="*/ 39457 w 206588"/>
                <a:gd name="connsiteY2" fmla="*/ 206570 h 206569"/>
                <a:gd name="connsiteX3" fmla="*/ 167132 w 206588"/>
                <a:gd name="connsiteY3" fmla="*/ 206570 h 206569"/>
                <a:gd name="connsiteX4" fmla="*/ 206589 w 206588"/>
                <a:gd name="connsiteY4" fmla="*/ 78895 h 206569"/>
                <a:gd name="connsiteX5" fmla="*/ 103285 w 206588"/>
                <a:gd name="connsiteY5" fmla="*/ 0 h 206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588" h="206569">
                  <a:moveTo>
                    <a:pt x="103285" y="0"/>
                  </a:moveTo>
                  <a:lnTo>
                    <a:pt x="0" y="78895"/>
                  </a:lnTo>
                  <a:lnTo>
                    <a:pt x="39457" y="206570"/>
                  </a:lnTo>
                  <a:lnTo>
                    <a:pt x="167132" y="206570"/>
                  </a:lnTo>
                  <a:lnTo>
                    <a:pt x="206589" y="78895"/>
                  </a:lnTo>
                  <a:lnTo>
                    <a:pt x="103285" y="0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25" name="Freeform: Shape 2024">
            <a:extLst>
              <a:ext uri="{FF2B5EF4-FFF2-40B4-BE49-F238E27FC236}">
                <a16:creationId xmlns:a16="http://schemas.microsoft.com/office/drawing/2014/main" id="{64667037-71EC-470B-B2E9-DBD62D044895}"/>
              </a:ext>
            </a:extLst>
          </p:cNvPr>
          <p:cNvSpPr/>
          <p:nvPr/>
        </p:nvSpPr>
        <p:spPr>
          <a:xfrm rot="18900000">
            <a:off x="10572313" y="4544107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0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0" y="336338"/>
                  <a:pt x="-210" y="216625"/>
                </a:cubicBezTo>
                <a:cubicBezTo>
                  <a:pt x="-210" y="96912"/>
                  <a:pt x="158636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26" name="Graphic 1850">
            <a:extLst>
              <a:ext uri="{FF2B5EF4-FFF2-40B4-BE49-F238E27FC236}">
                <a16:creationId xmlns:a16="http://schemas.microsoft.com/office/drawing/2014/main" id="{51A57892-B469-4C7D-BDC4-EA1977D98465}"/>
              </a:ext>
            </a:extLst>
          </p:cNvPr>
          <p:cNvGrpSpPr/>
          <p:nvPr/>
        </p:nvGrpSpPr>
        <p:grpSpPr>
          <a:xfrm>
            <a:off x="10724967" y="4547237"/>
            <a:ext cx="457399" cy="457418"/>
            <a:chOff x="10724967" y="4547237"/>
            <a:chExt cx="457399" cy="457418"/>
          </a:xfrm>
          <a:noFill/>
        </p:grpSpPr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D5C48706-5579-4201-BEB2-5961620623AA}"/>
                </a:ext>
              </a:extLst>
            </p:cNvPr>
            <p:cNvSpPr/>
            <p:nvPr/>
          </p:nvSpPr>
          <p:spPr>
            <a:xfrm>
              <a:off x="10724967" y="4547237"/>
              <a:ext cx="88519" cy="44278"/>
            </a:xfrm>
            <a:custGeom>
              <a:avLst/>
              <a:gdLst>
                <a:gd name="connsiteX0" fmla="*/ 0 w 88519"/>
                <a:gd name="connsiteY0" fmla="*/ 44278 h 44278"/>
                <a:gd name="connsiteX1" fmla="*/ 44260 w 88519"/>
                <a:gd name="connsiteY1" fmla="*/ 0 h 44278"/>
                <a:gd name="connsiteX2" fmla="*/ 88519 w 88519"/>
                <a:gd name="connsiteY2" fmla="*/ 44278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519" h="44278">
                  <a:moveTo>
                    <a:pt x="0" y="44278"/>
                  </a:moveTo>
                  <a:lnTo>
                    <a:pt x="44260" y="0"/>
                  </a:lnTo>
                  <a:lnTo>
                    <a:pt x="88519" y="44278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74309B75-6EC5-426D-8356-3D2A176295C5}"/>
                </a:ext>
              </a:extLst>
            </p:cNvPr>
            <p:cNvSpPr/>
            <p:nvPr/>
          </p:nvSpPr>
          <p:spPr>
            <a:xfrm>
              <a:off x="11138107" y="4916117"/>
              <a:ext cx="44259" cy="88538"/>
            </a:xfrm>
            <a:custGeom>
              <a:avLst/>
              <a:gdLst>
                <a:gd name="connsiteX0" fmla="*/ 0 w 44259"/>
                <a:gd name="connsiteY0" fmla="*/ 88538 h 88538"/>
                <a:gd name="connsiteX1" fmla="*/ 44260 w 44259"/>
                <a:gd name="connsiteY1" fmla="*/ 44278 h 88538"/>
                <a:gd name="connsiteX2" fmla="*/ 0 w 44259"/>
                <a:gd name="connsiteY2" fmla="*/ 0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59" h="88538">
                  <a:moveTo>
                    <a:pt x="0" y="88538"/>
                  </a:moveTo>
                  <a:lnTo>
                    <a:pt x="44260" y="44278"/>
                  </a:lnTo>
                  <a:lnTo>
                    <a:pt x="0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1EDCFBA4-A01D-4BA1-987F-631A3F1EC26D}"/>
                </a:ext>
              </a:extLst>
            </p:cNvPr>
            <p:cNvSpPr/>
            <p:nvPr/>
          </p:nvSpPr>
          <p:spPr>
            <a:xfrm>
              <a:off x="10769227" y="4547237"/>
              <a:ext cx="413139" cy="413158"/>
            </a:xfrm>
            <a:custGeom>
              <a:avLst/>
              <a:gdLst>
                <a:gd name="connsiteX0" fmla="*/ 0 w 413139"/>
                <a:gd name="connsiteY0" fmla="*/ 0 h 413158"/>
                <a:gd name="connsiteX1" fmla="*/ 0 w 413139"/>
                <a:gd name="connsiteY1" fmla="*/ 413159 h 413158"/>
                <a:gd name="connsiteX2" fmla="*/ 413140 w 413139"/>
                <a:gd name="connsiteY2" fmla="*/ 413159 h 41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3139" h="413158">
                  <a:moveTo>
                    <a:pt x="0" y="0"/>
                  </a:moveTo>
                  <a:lnTo>
                    <a:pt x="0" y="413159"/>
                  </a:lnTo>
                  <a:lnTo>
                    <a:pt x="413140" y="413159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737AF114-B364-4C69-BAED-E3209E20EE7C}"/>
                </a:ext>
              </a:extLst>
            </p:cNvPr>
            <p:cNvSpPr/>
            <p:nvPr/>
          </p:nvSpPr>
          <p:spPr>
            <a:xfrm>
              <a:off x="10835635" y="4798085"/>
              <a:ext cx="59006" cy="162310"/>
            </a:xfrm>
            <a:custGeom>
              <a:avLst/>
              <a:gdLst>
                <a:gd name="connsiteX0" fmla="*/ 0 w 59006"/>
                <a:gd name="connsiteY0" fmla="*/ 162310 h 162310"/>
                <a:gd name="connsiteX1" fmla="*/ 0 w 59006"/>
                <a:gd name="connsiteY1" fmla="*/ 0 h 162310"/>
                <a:gd name="connsiteX2" fmla="*/ 59007 w 59006"/>
                <a:gd name="connsiteY2" fmla="*/ 0 h 162310"/>
                <a:gd name="connsiteX3" fmla="*/ 59007 w 59006"/>
                <a:gd name="connsiteY3" fmla="*/ 162310 h 1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06" h="162310">
                  <a:moveTo>
                    <a:pt x="0" y="162310"/>
                  </a:moveTo>
                  <a:lnTo>
                    <a:pt x="0" y="0"/>
                  </a:lnTo>
                  <a:lnTo>
                    <a:pt x="59007" y="0"/>
                  </a:lnTo>
                  <a:lnTo>
                    <a:pt x="59007" y="16231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E2EE7101-4B14-4F76-B0C9-6B188383A900}"/>
                </a:ext>
              </a:extLst>
            </p:cNvPr>
            <p:cNvSpPr/>
            <p:nvPr/>
          </p:nvSpPr>
          <p:spPr>
            <a:xfrm>
              <a:off x="11012692" y="4842344"/>
              <a:ext cx="59025" cy="118050"/>
            </a:xfrm>
            <a:custGeom>
              <a:avLst/>
              <a:gdLst>
                <a:gd name="connsiteX0" fmla="*/ 0 w 59025"/>
                <a:gd name="connsiteY0" fmla="*/ 118051 h 118050"/>
                <a:gd name="connsiteX1" fmla="*/ 0 w 59025"/>
                <a:gd name="connsiteY1" fmla="*/ 0 h 118050"/>
                <a:gd name="connsiteX2" fmla="*/ 59026 w 59025"/>
                <a:gd name="connsiteY2" fmla="*/ 0 h 118050"/>
                <a:gd name="connsiteX3" fmla="*/ 59026 w 59025"/>
                <a:gd name="connsiteY3" fmla="*/ 118051 h 11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25" h="118050">
                  <a:moveTo>
                    <a:pt x="0" y="118051"/>
                  </a:moveTo>
                  <a:lnTo>
                    <a:pt x="0" y="0"/>
                  </a:lnTo>
                  <a:lnTo>
                    <a:pt x="59026" y="0"/>
                  </a:lnTo>
                  <a:lnTo>
                    <a:pt x="59026" y="118051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8FF38F1B-386F-44AB-BAFD-26C0AB35ED82}"/>
                </a:ext>
              </a:extLst>
            </p:cNvPr>
            <p:cNvSpPr/>
            <p:nvPr/>
          </p:nvSpPr>
          <p:spPr>
            <a:xfrm>
              <a:off x="10924154" y="4680034"/>
              <a:ext cx="59025" cy="280360"/>
            </a:xfrm>
            <a:custGeom>
              <a:avLst/>
              <a:gdLst>
                <a:gd name="connsiteX0" fmla="*/ 0 w 59025"/>
                <a:gd name="connsiteY0" fmla="*/ 280361 h 280360"/>
                <a:gd name="connsiteX1" fmla="*/ 0 w 59025"/>
                <a:gd name="connsiteY1" fmla="*/ 0 h 280360"/>
                <a:gd name="connsiteX2" fmla="*/ 59026 w 59025"/>
                <a:gd name="connsiteY2" fmla="*/ 0 h 280360"/>
                <a:gd name="connsiteX3" fmla="*/ 59026 w 59025"/>
                <a:gd name="connsiteY3" fmla="*/ 280361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25" h="280360">
                  <a:moveTo>
                    <a:pt x="0" y="280361"/>
                  </a:moveTo>
                  <a:lnTo>
                    <a:pt x="0" y="0"/>
                  </a:lnTo>
                  <a:lnTo>
                    <a:pt x="59026" y="0"/>
                  </a:lnTo>
                  <a:lnTo>
                    <a:pt x="59026" y="280361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3" name="Freeform: Shape 2032">
            <a:extLst>
              <a:ext uri="{FF2B5EF4-FFF2-40B4-BE49-F238E27FC236}">
                <a16:creationId xmlns:a16="http://schemas.microsoft.com/office/drawing/2014/main" id="{B816A41F-A7D5-4DD0-85C6-F15AF6F79CF1}"/>
              </a:ext>
            </a:extLst>
          </p:cNvPr>
          <p:cNvSpPr/>
          <p:nvPr/>
        </p:nvSpPr>
        <p:spPr>
          <a:xfrm rot="18900000">
            <a:off x="7365252" y="4544118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34" name="Graphic 1850">
            <a:extLst>
              <a:ext uri="{FF2B5EF4-FFF2-40B4-BE49-F238E27FC236}">
                <a16:creationId xmlns:a16="http://schemas.microsoft.com/office/drawing/2014/main" id="{A778C1A5-5E7B-4CD6-8FAB-EF6436CB2BCD}"/>
              </a:ext>
            </a:extLst>
          </p:cNvPr>
          <p:cNvGrpSpPr/>
          <p:nvPr/>
        </p:nvGrpSpPr>
        <p:grpSpPr>
          <a:xfrm>
            <a:off x="7496503" y="4547236"/>
            <a:ext cx="457286" cy="457356"/>
            <a:chOff x="7496503" y="4547236"/>
            <a:chExt cx="457286" cy="457356"/>
          </a:xfrm>
          <a:noFill/>
        </p:grpSpPr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3CB4DD2F-2874-434F-B120-E630829821A6}"/>
                </a:ext>
              </a:extLst>
            </p:cNvPr>
            <p:cNvSpPr/>
            <p:nvPr/>
          </p:nvSpPr>
          <p:spPr>
            <a:xfrm>
              <a:off x="7725203" y="4591515"/>
              <a:ext cx="1883" cy="59006"/>
            </a:xfrm>
            <a:custGeom>
              <a:avLst/>
              <a:gdLst>
                <a:gd name="connsiteX0" fmla="*/ 0 w 1883"/>
                <a:gd name="connsiteY0" fmla="*/ 0 h 59006"/>
                <a:gd name="connsiteX1" fmla="*/ 0 w 1883"/>
                <a:gd name="connsiteY1" fmla="*/ 59006 h 5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59006">
                  <a:moveTo>
                    <a:pt x="0" y="0"/>
                  </a:moveTo>
                  <a:lnTo>
                    <a:pt x="0" y="59006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65865F13-28B3-43B7-81B0-84213B5C6FDE}"/>
                </a:ext>
              </a:extLst>
            </p:cNvPr>
            <p:cNvSpPr/>
            <p:nvPr/>
          </p:nvSpPr>
          <p:spPr>
            <a:xfrm>
              <a:off x="7703073" y="4547236"/>
              <a:ext cx="44259" cy="44259"/>
            </a:xfrm>
            <a:custGeom>
              <a:avLst/>
              <a:gdLst>
                <a:gd name="connsiteX0" fmla="*/ 44260 w 44259"/>
                <a:gd name="connsiteY0" fmla="*/ 22130 h 44259"/>
                <a:gd name="connsiteX1" fmla="*/ 22130 w 44259"/>
                <a:gd name="connsiteY1" fmla="*/ 44260 h 44259"/>
                <a:gd name="connsiteX2" fmla="*/ 0 w 44259"/>
                <a:gd name="connsiteY2" fmla="*/ 22130 h 44259"/>
                <a:gd name="connsiteX3" fmla="*/ 22130 w 44259"/>
                <a:gd name="connsiteY3" fmla="*/ 0 h 44259"/>
                <a:gd name="connsiteX4" fmla="*/ 44260 w 44259"/>
                <a:gd name="connsiteY4" fmla="*/ 2213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59" h="44259">
                  <a:moveTo>
                    <a:pt x="44260" y="22130"/>
                  </a:moveTo>
                  <a:cubicBezTo>
                    <a:pt x="44260" y="34352"/>
                    <a:pt x="34352" y="44260"/>
                    <a:pt x="22130" y="44260"/>
                  </a:cubicBezTo>
                  <a:cubicBezTo>
                    <a:pt x="9908" y="44260"/>
                    <a:pt x="0" y="34352"/>
                    <a:pt x="0" y="22130"/>
                  </a:cubicBezTo>
                  <a:cubicBezTo>
                    <a:pt x="0" y="9908"/>
                    <a:pt x="9908" y="0"/>
                    <a:pt x="22130" y="0"/>
                  </a:cubicBezTo>
                  <a:cubicBezTo>
                    <a:pt x="34352" y="0"/>
                    <a:pt x="44260" y="9908"/>
                    <a:pt x="44260" y="2213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E767FBBD-0DD4-43AE-A9E1-5088462704DA}"/>
                </a:ext>
              </a:extLst>
            </p:cNvPr>
            <p:cNvSpPr/>
            <p:nvPr/>
          </p:nvSpPr>
          <p:spPr>
            <a:xfrm>
              <a:off x="7599788" y="4775955"/>
              <a:ext cx="250848" cy="123898"/>
            </a:xfrm>
            <a:custGeom>
              <a:avLst/>
              <a:gdLst>
                <a:gd name="connsiteX0" fmla="*/ 250638 w 250848"/>
                <a:gd name="connsiteY0" fmla="*/ -134 h 123898"/>
                <a:gd name="connsiteX1" fmla="*/ 123678 w 250848"/>
                <a:gd name="connsiteY1" fmla="*/ 123755 h 123898"/>
                <a:gd name="connsiteX2" fmla="*/ -211 w 250848"/>
                <a:gd name="connsiteY2" fmla="*/ -134 h 12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48" h="123898">
                  <a:moveTo>
                    <a:pt x="250638" y="-134"/>
                  </a:moveTo>
                  <a:cubicBezTo>
                    <a:pt x="249790" y="69137"/>
                    <a:pt x="192949" y="124603"/>
                    <a:pt x="123678" y="123755"/>
                  </a:cubicBezTo>
                  <a:cubicBezTo>
                    <a:pt x="55613" y="122927"/>
                    <a:pt x="618" y="67932"/>
                    <a:pt x="-211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7A1AEACF-6F3A-459E-8CA2-3F7A9C5E12DF}"/>
                </a:ext>
              </a:extLst>
            </p:cNvPr>
            <p:cNvSpPr/>
            <p:nvPr/>
          </p:nvSpPr>
          <p:spPr>
            <a:xfrm>
              <a:off x="7496503" y="4775955"/>
              <a:ext cx="457286" cy="228638"/>
            </a:xfrm>
            <a:custGeom>
              <a:avLst/>
              <a:gdLst>
                <a:gd name="connsiteX0" fmla="*/ -211 w 457286"/>
                <a:gd name="connsiteY0" fmla="*/ -134 h 228638"/>
                <a:gd name="connsiteX1" fmla="*/ 4121 w 457286"/>
                <a:gd name="connsiteY1" fmla="*/ 44126 h 228638"/>
                <a:gd name="connsiteX2" fmla="*/ 34255 w 457286"/>
                <a:gd name="connsiteY2" fmla="*/ 44126 h 228638"/>
                <a:gd name="connsiteX3" fmla="*/ 59832 w 457286"/>
                <a:gd name="connsiteY3" fmla="*/ 105882 h 228638"/>
                <a:gd name="connsiteX4" fmla="*/ 57138 w 457286"/>
                <a:gd name="connsiteY4" fmla="*/ 108575 h 228638"/>
                <a:gd name="connsiteX5" fmla="*/ 38474 w 457286"/>
                <a:gd name="connsiteY5" fmla="*/ 127240 h 228638"/>
                <a:gd name="connsiteX6" fmla="*/ 101078 w 457286"/>
                <a:gd name="connsiteY6" fmla="*/ 189844 h 228638"/>
                <a:gd name="connsiteX7" fmla="*/ 119742 w 457286"/>
                <a:gd name="connsiteY7" fmla="*/ 171179 h 228638"/>
                <a:gd name="connsiteX8" fmla="*/ 122435 w 457286"/>
                <a:gd name="connsiteY8" fmla="*/ 168467 h 228638"/>
                <a:gd name="connsiteX9" fmla="*/ 184173 w 457286"/>
                <a:gd name="connsiteY9" fmla="*/ 194062 h 228638"/>
                <a:gd name="connsiteX10" fmla="*/ 184173 w 457286"/>
                <a:gd name="connsiteY10" fmla="*/ 224197 h 228638"/>
                <a:gd name="connsiteX11" fmla="*/ 272692 w 457286"/>
                <a:gd name="connsiteY11" fmla="*/ 224197 h 228638"/>
                <a:gd name="connsiteX12" fmla="*/ 272692 w 457286"/>
                <a:gd name="connsiteY12" fmla="*/ 194062 h 228638"/>
                <a:gd name="connsiteX13" fmla="*/ 334429 w 457286"/>
                <a:gd name="connsiteY13" fmla="*/ 168486 h 228638"/>
                <a:gd name="connsiteX14" fmla="*/ 337123 w 457286"/>
                <a:gd name="connsiteY14" fmla="*/ 171179 h 228638"/>
                <a:gd name="connsiteX15" fmla="*/ 355787 w 457286"/>
                <a:gd name="connsiteY15" fmla="*/ 189844 h 228638"/>
                <a:gd name="connsiteX16" fmla="*/ 418391 w 457286"/>
                <a:gd name="connsiteY16" fmla="*/ 127240 h 228638"/>
                <a:gd name="connsiteX17" fmla="*/ 399726 w 457286"/>
                <a:gd name="connsiteY17" fmla="*/ 108575 h 228638"/>
                <a:gd name="connsiteX18" fmla="*/ 397033 w 457286"/>
                <a:gd name="connsiteY18" fmla="*/ 105882 h 228638"/>
                <a:gd name="connsiteX19" fmla="*/ 422628 w 457286"/>
                <a:gd name="connsiteY19" fmla="*/ 44126 h 228638"/>
                <a:gd name="connsiteX20" fmla="*/ 452763 w 457286"/>
                <a:gd name="connsiteY20" fmla="*/ 44126 h 228638"/>
                <a:gd name="connsiteX21" fmla="*/ 457076 w 457286"/>
                <a:gd name="connsiteY21" fmla="*/ -134 h 2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7286" h="228638">
                  <a:moveTo>
                    <a:pt x="-211" y="-134"/>
                  </a:moveTo>
                  <a:cubicBezTo>
                    <a:pt x="-192" y="14726"/>
                    <a:pt x="1258" y="29548"/>
                    <a:pt x="4121" y="44126"/>
                  </a:cubicBezTo>
                  <a:lnTo>
                    <a:pt x="34255" y="44126"/>
                  </a:lnTo>
                  <a:cubicBezTo>
                    <a:pt x="39209" y="66011"/>
                    <a:pt x="47872" y="86898"/>
                    <a:pt x="59832" y="105882"/>
                  </a:cubicBezTo>
                  <a:lnTo>
                    <a:pt x="57138" y="108575"/>
                  </a:lnTo>
                  <a:lnTo>
                    <a:pt x="38474" y="127240"/>
                  </a:lnTo>
                  <a:cubicBezTo>
                    <a:pt x="55104" y="151969"/>
                    <a:pt x="76349" y="173213"/>
                    <a:pt x="101078" y="189844"/>
                  </a:cubicBezTo>
                  <a:lnTo>
                    <a:pt x="119742" y="171179"/>
                  </a:lnTo>
                  <a:lnTo>
                    <a:pt x="122435" y="168467"/>
                  </a:lnTo>
                  <a:cubicBezTo>
                    <a:pt x="141420" y="180445"/>
                    <a:pt x="162288" y="189090"/>
                    <a:pt x="184173" y="194062"/>
                  </a:cubicBezTo>
                  <a:lnTo>
                    <a:pt x="184173" y="224197"/>
                  </a:lnTo>
                  <a:cubicBezTo>
                    <a:pt x="213403" y="229941"/>
                    <a:pt x="243462" y="229941"/>
                    <a:pt x="272692" y="224197"/>
                  </a:cubicBezTo>
                  <a:lnTo>
                    <a:pt x="272692" y="194062"/>
                  </a:lnTo>
                  <a:cubicBezTo>
                    <a:pt x="294577" y="189090"/>
                    <a:pt x="315445" y="180445"/>
                    <a:pt x="334429" y="168486"/>
                  </a:cubicBezTo>
                  <a:lnTo>
                    <a:pt x="337123" y="171179"/>
                  </a:lnTo>
                  <a:lnTo>
                    <a:pt x="355787" y="189844"/>
                  </a:lnTo>
                  <a:cubicBezTo>
                    <a:pt x="380516" y="173232"/>
                    <a:pt x="401779" y="151969"/>
                    <a:pt x="418391" y="127240"/>
                  </a:cubicBezTo>
                  <a:lnTo>
                    <a:pt x="399726" y="108575"/>
                  </a:lnTo>
                  <a:lnTo>
                    <a:pt x="397033" y="105882"/>
                  </a:lnTo>
                  <a:cubicBezTo>
                    <a:pt x="408993" y="86898"/>
                    <a:pt x="417656" y="66011"/>
                    <a:pt x="422628" y="44126"/>
                  </a:cubicBezTo>
                  <a:lnTo>
                    <a:pt x="452763" y="44126"/>
                  </a:lnTo>
                  <a:cubicBezTo>
                    <a:pt x="455625" y="29548"/>
                    <a:pt x="457076" y="14726"/>
                    <a:pt x="457076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8A89432E-C997-42CB-905D-35AAE72FFFBD}"/>
                </a:ext>
              </a:extLst>
            </p:cNvPr>
            <p:cNvSpPr/>
            <p:nvPr/>
          </p:nvSpPr>
          <p:spPr>
            <a:xfrm>
              <a:off x="7673579" y="4775955"/>
              <a:ext cx="103284" cy="51642"/>
            </a:xfrm>
            <a:custGeom>
              <a:avLst/>
              <a:gdLst>
                <a:gd name="connsiteX0" fmla="*/ -211 w 103284"/>
                <a:gd name="connsiteY0" fmla="*/ -134 h 51642"/>
                <a:gd name="connsiteX1" fmla="*/ 51431 w 103284"/>
                <a:gd name="connsiteY1" fmla="*/ 51509 h 51642"/>
                <a:gd name="connsiteX2" fmla="*/ 103074 w 103284"/>
                <a:gd name="connsiteY2" fmla="*/ -134 h 5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284" h="51642">
                  <a:moveTo>
                    <a:pt x="-211" y="-134"/>
                  </a:moveTo>
                  <a:cubicBezTo>
                    <a:pt x="-211" y="28381"/>
                    <a:pt x="22917" y="51509"/>
                    <a:pt x="51431" y="51509"/>
                  </a:cubicBezTo>
                  <a:cubicBezTo>
                    <a:pt x="79946" y="51509"/>
                    <a:pt x="103074" y="28381"/>
                    <a:pt x="103074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C6AB2C48-0B86-4420-8288-3C2379C2C258}"/>
                </a:ext>
              </a:extLst>
            </p:cNvPr>
            <p:cNvSpPr/>
            <p:nvPr/>
          </p:nvSpPr>
          <p:spPr>
            <a:xfrm>
              <a:off x="7526016" y="4775955"/>
              <a:ext cx="398392" cy="1883"/>
            </a:xfrm>
            <a:custGeom>
              <a:avLst/>
              <a:gdLst>
                <a:gd name="connsiteX0" fmla="*/ 0 w 398392"/>
                <a:gd name="connsiteY0" fmla="*/ 0 h 1883"/>
                <a:gd name="connsiteX1" fmla="*/ 398393 w 398392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8392" h="1883">
                  <a:moveTo>
                    <a:pt x="0" y="0"/>
                  </a:moveTo>
                  <a:lnTo>
                    <a:pt x="398393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1A2D2FB0-223E-402D-95CD-DD3D5CFC751D}"/>
                </a:ext>
              </a:extLst>
            </p:cNvPr>
            <p:cNvSpPr/>
            <p:nvPr/>
          </p:nvSpPr>
          <p:spPr>
            <a:xfrm>
              <a:off x="7658813" y="4694800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3" y="29494"/>
                    <a:pt x="0" y="22891"/>
                    <a:pt x="0" y="14747"/>
                  </a:cubicBezTo>
                  <a:cubicBezTo>
                    <a:pt x="0" y="6602"/>
                    <a:pt x="6603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7C30255F-5250-402A-87D4-5372DCA4E9A8}"/>
                </a:ext>
              </a:extLst>
            </p:cNvPr>
            <p:cNvSpPr/>
            <p:nvPr/>
          </p:nvSpPr>
          <p:spPr>
            <a:xfrm>
              <a:off x="7762098" y="4694800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3" y="29494"/>
                    <a:pt x="0" y="22891"/>
                    <a:pt x="0" y="14747"/>
                  </a:cubicBezTo>
                  <a:cubicBezTo>
                    <a:pt x="0" y="6602"/>
                    <a:pt x="6603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73C10298-8FD6-4B14-863B-24ED0DF097AB}"/>
                </a:ext>
              </a:extLst>
            </p:cNvPr>
            <p:cNvSpPr/>
            <p:nvPr/>
          </p:nvSpPr>
          <p:spPr>
            <a:xfrm>
              <a:off x="7599788" y="4650540"/>
              <a:ext cx="250848" cy="95902"/>
            </a:xfrm>
            <a:custGeom>
              <a:avLst/>
              <a:gdLst>
                <a:gd name="connsiteX0" fmla="*/ -211 w 250848"/>
                <a:gd name="connsiteY0" fmla="*/ 95768 h 95902"/>
                <a:gd name="connsiteX1" fmla="*/ -211 w 250848"/>
                <a:gd name="connsiteY1" fmla="*/ 44126 h 95902"/>
                <a:gd name="connsiteX2" fmla="*/ 44068 w 250848"/>
                <a:gd name="connsiteY2" fmla="*/ -134 h 95902"/>
                <a:gd name="connsiteX3" fmla="*/ 206378 w 250848"/>
                <a:gd name="connsiteY3" fmla="*/ -134 h 95902"/>
                <a:gd name="connsiteX4" fmla="*/ 250638 w 250848"/>
                <a:gd name="connsiteY4" fmla="*/ 44126 h 95902"/>
                <a:gd name="connsiteX5" fmla="*/ 250638 w 250848"/>
                <a:gd name="connsiteY5" fmla="*/ 95768 h 9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848" h="95902">
                  <a:moveTo>
                    <a:pt x="-211" y="95768"/>
                  </a:moveTo>
                  <a:lnTo>
                    <a:pt x="-211" y="44126"/>
                  </a:lnTo>
                  <a:cubicBezTo>
                    <a:pt x="-192" y="19679"/>
                    <a:pt x="19621" y="-134"/>
                    <a:pt x="44068" y="-134"/>
                  </a:cubicBezTo>
                  <a:lnTo>
                    <a:pt x="206378" y="-134"/>
                  </a:lnTo>
                  <a:cubicBezTo>
                    <a:pt x="230824" y="-134"/>
                    <a:pt x="250638" y="19679"/>
                    <a:pt x="250638" y="44126"/>
                  </a:cubicBezTo>
                  <a:lnTo>
                    <a:pt x="250638" y="95768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44" name="Freeform: Shape 2043">
            <a:extLst>
              <a:ext uri="{FF2B5EF4-FFF2-40B4-BE49-F238E27FC236}">
                <a16:creationId xmlns:a16="http://schemas.microsoft.com/office/drawing/2014/main" id="{F9628B81-5322-4F20-BEE9-760F9B6FE8B4}"/>
              </a:ext>
            </a:extLst>
          </p:cNvPr>
          <p:cNvSpPr/>
          <p:nvPr/>
        </p:nvSpPr>
        <p:spPr>
          <a:xfrm rot="18900000">
            <a:off x="8228448" y="4544116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1" y="336338"/>
                  <a:pt x="-211" y="216625"/>
                </a:cubicBezTo>
                <a:cubicBezTo>
                  <a:pt x="-211" y="96912"/>
                  <a:pt x="158636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5" name="Graphic 1850">
            <a:extLst>
              <a:ext uri="{FF2B5EF4-FFF2-40B4-BE49-F238E27FC236}">
                <a16:creationId xmlns:a16="http://schemas.microsoft.com/office/drawing/2014/main" id="{7A2559E4-0F85-4511-833F-72E72E545AFF}"/>
              </a:ext>
            </a:extLst>
          </p:cNvPr>
          <p:cNvGrpSpPr/>
          <p:nvPr/>
        </p:nvGrpSpPr>
        <p:grpSpPr>
          <a:xfrm>
            <a:off x="8310936" y="4547237"/>
            <a:ext cx="457424" cy="457486"/>
            <a:chOff x="8310936" y="4547237"/>
            <a:chExt cx="457424" cy="457486"/>
          </a:xfrm>
          <a:noFill/>
        </p:grpSpPr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3485AE89-0158-4166-A391-D65698F1E223}"/>
                </a:ext>
              </a:extLst>
            </p:cNvPr>
            <p:cNvSpPr/>
            <p:nvPr/>
          </p:nvSpPr>
          <p:spPr>
            <a:xfrm>
              <a:off x="8310936" y="4827935"/>
              <a:ext cx="457424" cy="176787"/>
            </a:xfrm>
            <a:custGeom>
              <a:avLst/>
              <a:gdLst>
                <a:gd name="connsiteX0" fmla="*/ 184248 w 457424"/>
                <a:gd name="connsiteY0" fmla="*/ 88518 h 176787"/>
                <a:gd name="connsiteX1" fmla="*/ 309663 w 457424"/>
                <a:gd name="connsiteY1" fmla="*/ 88518 h 176787"/>
                <a:gd name="connsiteX2" fmla="*/ 331793 w 457424"/>
                <a:gd name="connsiteY2" fmla="*/ 66389 h 176787"/>
                <a:gd name="connsiteX3" fmla="*/ 331793 w 457424"/>
                <a:gd name="connsiteY3" fmla="*/ 66389 h 176787"/>
                <a:gd name="connsiteX4" fmla="*/ 309663 w 457424"/>
                <a:gd name="connsiteY4" fmla="*/ 44259 h 176787"/>
                <a:gd name="connsiteX5" fmla="*/ 228508 w 457424"/>
                <a:gd name="connsiteY5" fmla="*/ 44259 h 176787"/>
                <a:gd name="connsiteX6" fmla="*/ 95710 w 457424"/>
                <a:gd name="connsiteY6" fmla="*/ -20 h 176787"/>
                <a:gd name="connsiteX7" fmla="*/ 67177 w 457424"/>
                <a:gd name="connsiteY7" fmla="*/ -133 h 176787"/>
                <a:gd name="connsiteX8" fmla="*/ -211 w 457424"/>
                <a:gd name="connsiteY8" fmla="*/ 66426 h 176787"/>
                <a:gd name="connsiteX9" fmla="*/ -211 w 457424"/>
                <a:gd name="connsiteY9" fmla="*/ 66822 h 176787"/>
                <a:gd name="connsiteX10" fmla="*/ -211 w 457424"/>
                <a:gd name="connsiteY10" fmla="*/ 66822 h 176787"/>
                <a:gd name="connsiteX11" fmla="*/ 49209 w 457424"/>
                <a:gd name="connsiteY11" fmla="*/ 131460 h 176787"/>
                <a:gd name="connsiteX12" fmla="*/ 208525 w 457424"/>
                <a:gd name="connsiteY12" fmla="*/ 174778 h 176787"/>
                <a:gd name="connsiteX13" fmla="*/ 248189 w 457424"/>
                <a:gd name="connsiteY13" fmla="*/ 171124 h 176787"/>
                <a:gd name="connsiteX14" fmla="*/ 444457 w 457424"/>
                <a:gd name="connsiteY14" fmla="*/ 76653 h 176787"/>
                <a:gd name="connsiteX15" fmla="*/ 455136 w 457424"/>
                <a:gd name="connsiteY15" fmla="*/ 47234 h 176787"/>
                <a:gd name="connsiteX16" fmla="*/ 455136 w 457424"/>
                <a:gd name="connsiteY16" fmla="*/ 47234 h 176787"/>
                <a:gd name="connsiteX17" fmla="*/ 425717 w 457424"/>
                <a:gd name="connsiteY17" fmla="*/ 36537 h 176787"/>
                <a:gd name="connsiteX18" fmla="*/ 314202 w 457424"/>
                <a:gd name="connsiteY18" fmla="*/ 88499 h 17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7424" h="176787">
                  <a:moveTo>
                    <a:pt x="184248" y="88518"/>
                  </a:moveTo>
                  <a:lnTo>
                    <a:pt x="309663" y="88518"/>
                  </a:lnTo>
                  <a:cubicBezTo>
                    <a:pt x="321886" y="88518"/>
                    <a:pt x="331793" y="78612"/>
                    <a:pt x="331793" y="66389"/>
                  </a:cubicBezTo>
                  <a:lnTo>
                    <a:pt x="331793" y="66389"/>
                  </a:lnTo>
                  <a:cubicBezTo>
                    <a:pt x="331793" y="54165"/>
                    <a:pt x="321886" y="44259"/>
                    <a:pt x="309663" y="44259"/>
                  </a:cubicBezTo>
                  <a:lnTo>
                    <a:pt x="228508" y="44259"/>
                  </a:lnTo>
                  <a:cubicBezTo>
                    <a:pt x="191612" y="-20"/>
                    <a:pt x="95710" y="-20"/>
                    <a:pt x="95710" y="-20"/>
                  </a:cubicBezTo>
                  <a:lnTo>
                    <a:pt x="67177" y="-133"/>
                  </a:lnTo>
                  <a:cubicBezTo>
                    <a:pt x="30187" y="-359"/>
                    <a:pt x="15" y="29437"/>
                    <a:pt x="-211" y="66426"/>
                  </a:cubicBezTo>
                  <a:cubicBezTo>
                    <a:pt x="-211" y="66558"/>
                    <a:pt x="-211" y="66690"/>
                    <a:pt x="-211" y="66822"/>
                  </a:cubicBezTo>
                  <a:lnTo>
                    <a:pt x="-211" y="66822"/>
                  </a:lnTo>
                  <a:cubicBezTo>
                    <a:pt x="-211" y="97050"/>
                    <a:pt x="20036" y="123530"/>
                    <a:pt x="49209" y="131460"/>
                  </a:cubicBezTo>
                  <a:lnTo>
                    <a:pt x="208525" y="174778"/>
                  </a:lnTo>
                  <a:cubicBezTo>
                    <a:pt x="221765" y="178205"/>
                    <a:pt x="235796" y="176906"/>
                    <a:pt x="248189" y="171124"/>
                  </a:cubicBezTo>
                  <a:lnTo>
                    <a:pt x="444457" y="76653"/>
                  </a:lnTo>
                  <a:cubicBezTo>
                    <a:pt x="455512" y="71474"/>
                    <a:pt x="460296" y="58309"/>
                    <a:pt x="455136" y="47234"/>
                  </a:cubicBezTo>
                  <a:lnTo>
                    <a:pt x="455136" y="47234"/>
                  </a:lnTo>
                  <a:cubicBezTo>
                    <a:pt x="449956" y="36160"/>
                    <a:pt x="436791" y="31376"/>
                    <a:pt x="425717" y="36537"/>
                  </a:cubicBezTo>
                  <a:lnTo>
                    <a:pt x="314202" y="88499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72267E79-4CCB-4D11-B62C-815885AB87E4}"/>
                </a:ext>
              </a:extLst>
            </p:cNvPr>
            <p:cNvSpPr/>
            <p:nvPr/>
          </p:nvSpPr>
          <p:spPr>
            <a:xfrm>
              <a:off x="8421660" y="4665287"/>
              <a:ext cx="88538" cy="132797"/>
            </a:xfrm>
            <a:custGeom>
              <a:avLst/>
              <a:gdLst>
                <a:gd name="connsiteX0" fmla="*/ 0 w 88538"/>
                <a:gd name="connsiteY0" fmla="*/ 132798 h 132797"/>
                <a:gd name="connsiteX1" fmla="*/ 0 w 88538"/>
                <a:gd name="connsiteY1" fmla="*/ 0 h 132797"/>
                <a:gd name="connsiteX2" fmla="*/ 88538 w 88538"/>
                <a:gd name="connsiteY2" fmla="*/ 0 h 13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538" h="132797">
                  <a:moveTo>
                    <a:pt x="0" y="132798"/>
                  </a:moveTo>
                  <a:lnTo>
                    <a:pt x="0" y="0"/>
                  </a:lnTo>
                  <a:lnTo>
                    <a:pt x="88538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9CEAF482-1039-4BE7-A91F-0792FF4948CF}"/>
                </a:ext>
              </a:extLst>
            </p:cNvPr>
            <p:cNvSpPr/>
            <p:nvPr/>
          </p:nvSpPr>
          <p:spPr>
            <a:xfrm>
              <a:off x="8598718" y="4709547"/>
              <a:ext cx="88538" cy="140180"/>
            </a:xfrm>
            <a:custGeom>
              <a:avLst/>
              <a:gdLst>
                <a:gd name="connsiteX0" fmla="*/ 0 w 88538"/>
                <a:gd name="connsiteY0" fmla="*/ 132798 h 140180"/>
                <a:gd name="connsiteX1" fmla="*/ 0 w 88538"/>
                <a:gd name="connsiteY1" fmla="*/ 0 h 140180"/>
                <a:gd name="connsiteX2" fmla="*/ 88538 w 88538"/>
                <a:gd name="connsiteY2" fmla="*/ 0 h 140180"/>
                <a:gd name="connsiteX3" fmla="*/ 88538 w 88538"/>
                <a:gd name="connsiteY3" fmla="*/ 140181 h 1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8" h="140180">
                  <a:moveTo>
                    <a:pt x="0" y="132798"/>
                  </a:moveTo>
                  <a:lnTo>
                    <a:pt x="0" y="0"/>
                  </a:lnTo>
                  <a:lnTo>
                    <a:pt x="88538" y="0"/>
                  </a:lnTo>
                  <a:lnTo>
                    <a:pt x="88538" y="140181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9" name="Freeform: Shape 2048">
              <a:extLst>
                <a:ext uri="{FF2B5EF4-FFF2-40B4-BE49-F238E27FC236}">
                  <a16:creationId xmlns:a16="http://schemas.microsoft.com/office/drawing/2014/main" id="{42EE5DEE-12D0-4ECF-AD5C-32CB67E81D64}"/>
                </a:ext>
              </a:extLst>
            </p:cNvPr>
            <p:cNvSpPr/>
            <p:nvPr/>
          </p:nvSpPr>
          <p:spPr>
            <a:xfrm>
              <a:off x="8510198" y="4547237"/>
              <a:ext cx="88519" cy="265595"/>
            </a:xfrm>
            <a:custGeom>
              <a:avLst/>
              <a:gdLst>
                <a:gd name="connsiteX0" fmla="*/ 0 w 88519"/>
                <a:gd name="connsiteY0" fmla="*/ 265595 h 265595"/>
                <a:gd name="connsiteX1" fmla="*/ 0 w 88519"/>
                <a:gd name="connsiteY1" fmla="*/ 0 h 265595"/>
                <a:gd name="connsiteX2" fmla="*/ 88519 w 88519"/>
                <a:gd name="connsiteY2" fmla="*/ 0 h 265595"/>
                <a:gd name="connsiteX3" fmla="*/ 88519 w 88519"/>
                <a:gd name="connsiteY3" fmla="*/ 162310 h 2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19" h="265595">
                  <a:moveTo>
                    <a:pt x="0" y="265595"/>
                  </a:moveTo>
                  <a:lnTo>
                    <a:pt x="0" y="0"/>
                  </a:lnTo>
                  <a:lnTo>
                    <a:pt x="88519" y="0"/>
                  </a:lnTo>
                  <a:lnTo>
                    <a:pt x="88519" y="16231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50" name="Freeform: Shape 2049">
            <a:extLst>
              <a:ext uri="{FF2B5EF4-FFF2-40B4-BE49-F238E27FC236}">
                <a16:creationId xmlns:a16="http://schemas.microsoft.com/office/drawing/2014/main" id="{84BDA4B1-7C44-4617-A3DD-0C21B8E5C8A7}"/>
              </a:ext>
            </a:extLst>
          </p:cNvPr>
          <p:cNvSpPr/>
          <p:nvPr/>
        </p:nvSpPr>
        <p:spPr>
          <a:xfrm rot="18900000">
            <a:off x="9775525" y="1688960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0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0" y="336338"/>
                  <a:pt x="-210" y="216625"/>
                </a:cubicBezTo>
                <a:cubicBezTo>
                  <a:pt x="-210" y="96912"/>
                  <a:pt x="158636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51" name="Graphic 1850">
            <a:extLst>
              <a:ext uri="{FF2B5EF4-FFF2-40B4-BE49-F238E27FC236}">
                <a16:creationId xmlns:a16="http://schemas.microsoft.com/office/drawing/2014/main" id="{6F53937B-7B23-49FB-8A8B-B61CF58D18E2}"/>
              </a:ext>
            </a:extLst>
          </p:cNvPr>
          <p:cNvGrpSpPr/>
          <p:nvPr/>
        </p:nvGrpSpPr>
        <p:grpSpPr>
          <a:xfrm>
            <a:off x="9878196" y="1677030"/>
            <a:ext cx="457512" cy="457493"/>
            <a:chOff x="9878196" y="1677030"/>
            <a:chExt cx="457512" cy="457493"/>
          </a:xfrm>
          <a:noFill/>
        </p:grpSpPr>
        <p:sp>
          <p:nvSpPr>
            <p:cNvPr id="2052" name="Freeform: Shape 2051">
              <a:extLst>
                <a:ext uri="{FF2B5EF4-FFF2-40B4-BE49-F238E27FC236}">
                  <a16:creationId xmlns:a16="http://schemas.microsoft.com/office/drawing/2014/main" id="{5C09258E-39E8-4FCF-97BA-1AD0F78BB34C}"/>
                </a:ext>
              </a:extLst>
            </p:cNvPr>
            <p:cNvSpPr/>
            <p:nvPr/>
          </p:nvSpPr>
          <p:spPr>
            <a:xfrm>
              <a:off x="9878196" y="1765549"/>
              <a:ext cx="457418" cy="287725"/>
            </a:xfrm>
            <a:custGeom>
              <a:avLst/>
              <a:gdLst>
                <a:gd name="connsiteX0" fmla="*/ 236083 w 457418"/>
                <a:gd name="connsiteY0" fmla="*/ 287725 h 287725"/>
                <a:gd name="connsiteX1" fmla="*/ 0 w 457418"/>
                <a:gd name="connsiteY1" fmla="*/ 287725 h 287725"/>
                <a:gd name="connsiteX2" fmla="*/ 0 w 457418"/>
                <a:gd name="connsiteY2" fmla="*/ 0 h 287725"/>
                <a:gd name="connsiteX3" fmla="*/ 457418 w 457418"/>
                <a:gd name="connsiteY3" fmla="*/ 0 h 287725"/>
                <a:gd name="connsiteX4" fmla="*/ 457418 w 457418"/>
                <a:gd name="connsiteY4" fmla="*/ 184440 h 28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418" h="287725">
                  <a:moveTo>
                    <a:pt x="236083" y="287725"/>
                  </a:moveTo>
                  <a:lnTo>
                    <a:pt x="0" y="287725"/>
                  </a:lnTo>
                  <a:lnTo>
                    <a:pt x="0" y="0"/>
                  </a:lnTo>
                  <a:lnTo>
                    <a:pt x="457418" y="0"/>
                  </a:lnTo>
                  <a:lnTo>
                    <a:pt x="457418" y="18444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3" name="Freeform: Shape 2052">
              <a:extLst>
                <a:ext uri="{FF2B5EF4-FFF2-40B4-BE49-F238E27FC236}">
                  <a16:creationId xmlns:a16="http://schemas.microsoft.com/office/drawing/2014/main" id="{5750EBE0-284E-42A3-8A1D-3DB10A71465B}"/>
                </a:ext>
              </a:extLst>
            </p:cNvPr>
            <p:cNvSpPr/>
            <p:nvPr/>
          </p:nvSpPr>
          <p:spPr>
            <a:xfrm>
              <a:off x="9922475" y="1706543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2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2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3F91A991-AED9-4ED5-B7E5-B79A36A0C824}"/>
                </a:ext>
              </a:extLst>
            </p:cNvPr>
            <p:cNvSpPr/>
            <p:nvPr/>
          </p:nvSpPr>
          <p:spPr>
            <a:xfrm>
              <a:off x="9981500" y="1706543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" name="Freeform: Shape 2054">
              <a:extLst>
                <a:ext uri="{FF2B5EF4-FFF2-40B4-BE49-F238E27FC236}">
                  <a16:creationId xmlns:a16="http://schemas.microsoft.com/office/drawing/2014/main" id="{174BAB19-DBFC-4444-B75A-050B095FBD99}"/>
                </a:ext>
              </a:extLst>
            </p:cNvPr>
            <p:cNvSpPr/>
            <p:nvPr/>
          </p:nvSpPr>
          <p:spPr>
            <a:xfrm>
              <a:off x="10040526" y="1706543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ABF684B4-26E9-45A7-804D-51A0F179129E}"/>
                </a:ext>
              </a:extLst>
            </p:cNvPr>
            <p:cNvSpPr/>
            <p:nvPr/>
          </p:nvSpPr>
          <p:spPr>
            <a:xfrm>
              <a:off x="9878215" y="1677030"/>
              <a:ext cx="457399" cy="88519"/>
            </a:xfrm>
            <a:custGeom>
              <a:avLst/>
              <a:gdLst>
                <a:gd name="connsiteX0" fmla="*/ -211 w 457399"/>
                <a:gd name="connsiteY0" fmla="*/ 88385 h 88519"/>
                <a:gd name="connsiteX1" fmla="*/ -211 w 457399"/>
                <a:gd name="connsiteY1" fmla="*/ 29379 h 88519"/>
                <a:gd name="connsiteX2" fmla="*/ 29264 w 457399"/>
                <a:gd name="connsiteY2" fmla="*/ -134 h 88519"/>
                <a:gd name="connsiteX3" fmla="*/ 29283 w 457399"/>
                <a:gd name="connsiteY3" fmla="*/ -134 h 88519"/>
                <a:gd name="connsiteX4" fmla="*/ 427676 w 457399"/>
                <a:gd name="connsiteY4" fmla="*/ -134 h 88519"/>
                <a:gd name="connsiteX5" fmla="*/ 457189 w 457399"/>
                <a:gd name="connsiteY5" fmla="*/ 29341 h 88519"/>
                <a:gd name="connsiteX6" fmla="*/ 457189 w 457399"/>
                <a:gd name="connsiteY6" fmla="*/ 29379 h 88519"/>
                <a:gd name="connsiteX7" fmla="*/ 457189 w 457399"/>
                <a:gd name="connsiteY7" fmla="*/ 88385 h 8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399" h="88519">
                  <a:moveTo>
                    <a:pt x="-211" y="88385"/>
                  </a:moveTo>
                  <a:lnTo>
                    <a:pt x="-211" y="29379"/>
                  </a:lnTo>
                  <a:cubicBezTo>
                    <a:pt x="-230" y="13089"/>
                    <a:pt x="12973" y="-123"/>
                    <a:pt x="29264" y="-134"/>
                  </a:cubicBezTo>
                  <a:cubicBezTo>
                    <a:pt x="29264" y="-134"/>
                    <a:pt x="29283" y="-134"/>
                    <a:pt x="29283" y="-134"/>
                  </a:cubicBezTo>
                  <a:lnTo>
                    <a:pt x="427676" y="-134"/>
                  </a:lnTo>
                  <a:cubicBezTo>
                    <a:pt x="443967" y="-145"/>
                    <a:pt x="457170" y="13052"/>
                    <a:pt x="457189" y="29341"/>
                  </a:cubicBezTo>
                  <a:cubicBezTo>
                    <a:pt x="457189" y="29354"/>
                    <a:pt x="457189" y="29366"/>
                    <a:pt x="457189" y="29379"/>
                  </a:cubicBezTo>
                  <a:lnTo>
                    <a:pt x="457189" y="88385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39DF3481-8947-4E33-8008-BAD61F5D1EE9}"/>
                </a:ext>
              </a:extLst>
            </p:cNvPr>
            <p:cNvSpPr/>
            <p:nvPr/>
          </p:nvSpPr>
          <p:spPr>
            <a:xfrm>
              <a:off x="9959370" y="1913113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9A9D1951-A20D-42CB-914B-3B4222F7FDA8}"/>
                </a:ext>
              </a:extLst>
            </p:cNvPr>
            <p:cNvSpPr/>
            <p:nvPr/>
          </p:nvSpPr>
          <p:spPr>
            <a:xfrm>
              <a:off x="10025760" y="1883600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D53949BD-EBC0-4BA8-8EB5-0CE9668A2CB6}"/>
                </a:ext>
              </a:extLst>
            </p:cNvPr>
            <p:cNvSpPr/>
            <p:nvPr/>
          </p:nvSpPr>
          <p:spPr>
            <a:xfrm>
              <a:off x="10092168" y="1905730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AAAFB3A5-3A4D-43E2-BFB2-926CB4A5273C}"/>
                </a:ext>
              </a:extLst>
            </p:cNvPr>
            <p:cNvSpPr/>
            <p:nvPr/>
          </p:nvSpPr>
          <p:spPr>
            <a:xfrm>
              <a:off x="10158557" y="1854087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ECAFAF58-5327-4959-8881-9E5EAB6631F9}"/>
                </a:ext>
              </a:extLst>
            </p:cNvPr>
            <p:cNvSpPr/>
            <p:nvPr/>
          </p:nvSpPr>
          <p:spPr>
            <a:xfrm>
              <a:off x="10224966" y="1839340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3F8B21D6-8818-456C-98B5-C09140DF7FF8}"/>
                </a:ext>
              </a:extLst>
            </p:cNvPr>
            <p:cNvSpPr/>
            <p:nvPr/>
          </p:nvSpPr>
          <p:spPr>
            <a:xfrm>
              <a:off x="10118517" y="1877856"/>
              <a:ext cx="43186" cy="33599"/>
            </a:xfrm>
            <a:custGeom>
              <a:avLst/>
              <a:gdLst>
                <a:gd name="connsiteX0" fmla="*/ 0 w 43186"/>
                <a:gd name="connsiteY0" fmla="*/ 33600 h 33599"/>
                <a:gd name="connsiteX1" fmla="*/ 43186 w 43186"/>
                <a:gd name="connsiteY1" fmla="*/ 0 h 3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86" h="33599">
                  <a:moveTo>
                    <a:pt x="0" y="33600"/>
                  </a:moveTo>
                  <a:lnTo>
                    <a:pt x="43186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D9EBC394-2B21-4F08-951E-21405AD11AC9}"/>
                </a:ext>
              </a:extLst>
            </p:cNvPr>
            <p:cNvSpPr/>
            <p:nvPr/>
          </p:nvSpPr>
          <p:spPr>
            <a:xfrm>
              <a:off x="10054463" y="1902999"/>
              <a:ext cx="38534" cy="12844"/>
            </a:xfrm>
            <a:custGeom>
              <a:avLst/>
              <a:gdLst>
                <a:gd name="connsiteX0" fmla="*/ 0 w 38534"/>
                <a:gd name="connsiteY0" fmla="*/ 0 h 12844"/>
                <a:gd name="connsiteX1" fmla="*/ 38534 w 38534"/>
                <a:gd name="connsiteY1" fmla="*/ 12845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534" h="12844">
                  <a:moveTo>
                    <a:pt x="0" y="0"/>
                  </a:moveTo>
                  <a:lnTo>
                    <a:pt x="38534" y="12845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F6A8D49C-6E77-4E58-A351-19563B6C24E1}"/>
                </a:ext>
              </a:extLst>
            </p:cNvPr>
            <p:cNvSpPr/>
            <p:nvPr/>
          </p:nvSpPr>
          <p:spPr>
            <a:xfrm>
              <a:off x="9987584" y="1904336"/>
              <a:ext cx="39456" cy="17534"/>
            </a:xfrm>
            <a:custGeom>
              <a:avLst/>
              <a:gdLst>
                <a:gd name="connsiteX0" fmla="*/ 0 w 39456"/>
                <a:gd name="connsiteY0" fmla="*/ 17534 h 17534"/>
                <a:gd name="connsiteX1" fmla="*/ 39457 w 39456"/>
                <a:gd name="connsiteY1" fmla="*/ 0 h 1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56" h="17534">
                  <a:moveTo>
                    <a:pt x="0" y="17534"/>
                  </a:moveTo>
                  <a:lnTo>
                    <a:pt x="39457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EDB60213-11D1-46D4-B30F-D56B75CDD21E}"/>
                </a:ext>
              </a:extLst>
            </p:cNvPr>
            <p:cNvSpPr/>
            <p:nvPr/>
          </p:nvSpPr>
          <p:spPr>
            <a:xfrm>
              <a:off x="10187769" y="1857270"/>
              <a:ext cx="37554" cy="8362"/>
            </a:xfrm>
            <a:custGeom>
              <a:avLst/>
              <a:gdLst>
                <a:gd name="connsiteX0" fmla="*/ 0 w 37554"/>
                <a:gd name="connsiteY0" fmla="*/ 8362 h 8362"/>
                <a:gd name="connsiteX1" fmla="*/ 37555 w 37554"/>
                <a:gd name="connsiteY1" fmla="*/ 0 h 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554" h="8362">
                  <a:moveTo>
                    <a:pt x="0" y="8362"/>
                  </a:moveTo>
                  <a:lnTo>
                    <a:pt x="37555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6" name="Freeform: Shape 2065">
              <a:extLst>
                <a:ext uri="{FF2B5EF4-FFF2-40B4-BE49-F238E27FC236}">
                  <a16:creationId xmlns:a16="http://schemas.microsoft.com/office/drawing/2014/main" id="{1A628918-A220-44DC-9620-48991244C9D3}"/>
                </a:ext>
              </a:extLst>
            </p:cNvPr>
            <p:cNvSpPr/>
            <p:nvPr/>
          </p:nvSpPr>
          <p:spPr>
            <a:xfrm>
              <a:off x="10144037" y="1942625"/>
              <a:ext cx="191671" cy="191898"/>
            </a:xfrm>
            <a:custGeom>
              <a:avLst/>
              <a:gdLst>
                <a:gd name="connsiteX0" fmla="*/ 95465 w 191671"/>
                <a:gd name="connsiteY0" fmla="*/ 179617 h 191898"/>
                <a:gd name="connsiteX1" fmla="*/ 111191 w 191671"/>
                <a:gd name="connsiteY1" fmla="*/ 178035 h 191898"/>
                <a:gd name="connsiteX2" fmla="*/ 118065 w 191671"/>
                <a:gd name="connsiteY2" fmla="*/ 191764 h 191898"/>
                <a:gd name="connsiteX3" fmla="*/ 157617 w 191671"/>
                <a:gd name="connsiteY3" fmla="*/ 171367 h 191898"/>
                <a:gd name="connsiteX4" fmla="*/ 150686 w 191671"/>
                <a:gd name="connsiteY4" fmla="*/ 157562 h 191898"/>
                <a:gd name="connsiteX5" fmla="*/ 167297 w 191671"/>
                <a:gd name="connsiteY5" fmla="*/ 135696 h 191898"/>
                <a:gd name="connsiteX6" fmla="*/ 182138 w 191671"/>
                <a:gd name="connsiteY6" fmla="*/ 138898 h 191898"/>
                <a:gd name="connsiteX7" fmla="*/ 191461 w 191671"/>
                <a:gd name="connsiteY7" fmla="*/ 97275 h 191898"/>
                <a:gd name="connsiteX8" fmla="*/ 191348 w 191671"/>
                <a:gd name="connsiteY8" fmla="*/ 94958 h 191898"/>
                <a:gd name="connsiteX9" fmla="*/ 176432 w 191671"/>
                <a:gd name="connsiteY9" fmla="*/ 91757 h 191898"/>
                <a:gd name="connsiteX10" fmla="*/ 170179 w 191671"/>
                <a:gd name="connsiteY10" fmla="*/ 64862 h 191898"/>
                <a:gd name="connsiteX11" fmla="*/ 181950 w 191671"/>
                <a:gd name="connsiteY11" fmla="*/ 55181 h 191898"/>
                <a:gd name="connsiteX12" fmla="*/ 154076 w 191671"/>
                <a:gd name="connsiteY12" fmla="*/ 20282 h 191898"/>
                <a:gd name="connsiteX13" fmla="*/ 142248 w 191671"/>
                <a:gd name="connsiteY13" fmla="*/ 29981 h 191898"/>
                <a:gd name="connsiteX14" fmla="*/ 117764 w 191671"/>
                <a:gd name="connsiteY14" fmla="*/ 18097 h 191898"/>
                <a:gd name="connsiteX15" fmla="*/ 117764 w 191671"/>
                <a:gd name="connsiteY15" fmla="*/ 2578 h 191898"/>
                <a:gd name="connsiteX16" fmla="*/ 95635 w 191671"/>
                <a:gd name="connsiteY16" fmla="*/ -134 h 191898"/>
                <a:gd name="connsiteX17" fmla="*/ 95635 w 191671"/>
                <a:gd name="connsiteY17" fmla="*/ -134 h 191898"/>
                <a:gd name="connsiteX18" fmla="*/ 73505 w 191671"/>
                <a:gd name="connsiteY18" fmla="*/ 2578 h 191898"/>
                <a:gd name="connsiteX19" fmla="*/ 73505 w 191671"/>
                <a:gd name="connsiteY19" fmla="*/ 18022 h 191898"/>
                <a:gd name="connsiteX20" fmla="*/ 49021 w 191671"/>
                <a:gd name="connsiteY20" fmla="*/ 29906 h 191898"/>
                <a:gd name="connsiteX21" fmla="*/ 37193 w 191671"/>
                <a:gd name="connsiteY21" fmla="*/ 20207 h 191898"/>
                <a:gd name="connsiteX22" fmla="*/ 9319 w 191671"/>
                <a:gd name="connsiteY22" fmla="*/ 55106 h 191898"/>
                <a:gd name="connsiteX23" fmla="*/ 21090 w 191671"/>
                <a:gd name="connsiteY23" fmla="*/ 64786 h 191898"/>
                <a:gd name="connsiteX24" fmla="*/ 14819 w 191671"/>
                <a:gd name="connsiteY24" fmla="*/ 91681 h 191898"/>
                <a:gd name="connsiteX25" fmla="*/ -79 w 191671"/>
                <a:gd name="connsiteY25" fmla="*/ 94883 h 191898"/>
                <a:gd name="connsiteX26" fmla="*/ -211 w 191671"/>
                <a:gd name="connsiteY26" fmla="*/ 97200 h 191898"/>
                <a:gd name="connsiteX27" fmla="*/ 9112 w 191671"/>
                <a:gd name="connsiteY27" fmla="*/ 138822 h 191898"/>
                <a:gd name="connsiteX28" fmla="*/ 23953 w 191671"/>
                <a:gd name="connsiteY28" fmla="*/ 135621 h 191898"/>
                <a:gd name="connsiteX29" fmla="*/ 40583 w 191671"/>
                <a:gd name="connsiteY29" fmla="*/ 157487 h 191898"/>
                <a:gd name="connsiteX30" fmla="*/ 33652 w 191671"/>
                <a:gd name="connsiteY30" fmla="*/ 171292 h 191898"/>
                <a:gd name="connsiteX31" fmla="*/ 73090 w 191671"/>
                <a:gd name="connsiteY31" fmla="*/ 191689 h 191898"/>
                <a:gd name="connsiteX32" fmla="*/ 79983 w 191671"/>
                <a:gd name="connsiteY32" fmla="*/ 177959 h 191898"/>
                <a:gd name="connsiteX33" fmla="*/ 95710 w 191671"/>
                <a:gd name="connsiteY33" fmla="*/ 179541 h 191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1671" h="191898">
                  <a:moveTo>
                    <a:pt x="95465" y="179617"/>
                  </a:moveTo>
                  <a:cubicBezTo>
                    <a:pt x="100738" y="179617"/>
                    <a:pt x="106012" y="179087"/>
                    <a:pt x="111191" y="178035"/>
                  </a:cubicBezTo>
                  <a:lnTo>
                    <a:pt x="118065" y="191764"/>
                  </a:lnTo>
                  <a:cubicBezTo>
                    <a:pt x="132681" y="188194"/>
                    <a:pt x="146241" y="181202"/>
                    <a:pt x="157617" y="171367"/>
                  </a:cubicBezTo>
                  <a:lnTo>
                    <a:pt x="150686" y="157562"/>
                  </a:lnTo>
                  <a:cubicBezTo>
                    <a:pt x="157410" y="151251"/>
                    <a:pt x="163022" y="143861"/>
                    <a:pt x="167297" y="135696"/>
                  </a:cubicBezTo>
                  <a:lnTo>
                    <a:pt x="182138" y="138898"/>
                  </a:lnTo>
                  <a:cubicBezTo>
                    <a:pt x="188278" y="125880"/>
                    <a:pt x="191461" y="111666"/>
                    <a:pt x="191461" y="97275"/>
                  </a:cubicBezTo>
                  <a:cubicBezTo>
                    <a:pt x="191461" y="96484"/>
                    <a:pt x="191461" y="95731"/>
                    <a:pt x="191348" y="94958"/>
                  </a:cubicBezTo>
                  <a:lnTo>
                    <a:pt x="176432" y="91757"/>
                  </a:lnTo>
                  <a:cubicBezTo>
                    <a:pt x="175867" y="82505"/>
                    <a:pt x="173739" y="73416"/>
                    <a:pt x="170179" y="64862"/>
                  </a:cubicBezTo>
                  <a:lnTo>
                    <a:pt x="181950" y="55181"/>
                  </a:lnTo>
                  <a:cubicBezTo>
                    <a:pt x="175490" y="41547"/>
                    <a:pt x="165942" y="29601"/>
                    <a:pt x="154076" y="20282"/>
                  </a:cubicBezTo>
                  <a:lnTo>
                    <a:pt x="142248" y="29981"/>
                  </a:lnTo>
                  <a:cubicBezTo>
                    <a:pt x="134828" y="24659"/>
                    <a:pt x="126541" y="20640"/>
                    <a:pt x="117764" y="18097"/>
                  </a:cubicBezTo>
                  <a:lnTo>
                    <a:pt x="117764" y="2578"/>
                  </a:lnTo>
                  <a:cubicBezTo>
                    <a:pt x="110513" y="802"/>
                    <a:pt x="103093" y="-107"/>
                    <a:pt x="95635" y="-134"/>
                  </a:cubicBezTo>
                  <a:lnTo>
                    <a:pt x="95635" y="-134"/>
                  </a:lnTo>
                  <a:cubicBezTo>
                    <a:pt x="88176" y="-109"/>
                    <a:pt x="80756" y="800"/>
                    <a:pt x="73505" y="2578"/>
                  </a:cubicBezTo>
                  <a:lnTo>
                    <a:pt x="73505" y="18022"/>
                  </a:lnTo>
                  <a:cubicBezTo>
                    <a:pt x="64728" y="20565"/>
                    <a:pt x="56441" y="24584"/>
                    <a:pt x="49021" y="29906"/>
                  </a:cubicBezTo>
                  <a:lnTo>
                    <a:pt x="37193" y="20207"/>
                  </a:lnTo>
                  <a:cubicBezTo>
                    <a:pt x="25328" y="29526"/>
                    <a:pt x="15779" y="41472"/>
                    <a:pt x="9319" y="55106"/>
                  </a:cubicBezTo>
                  <a:lnTo>
                    <a:pt x="21090" y="64786"/>
                  </a:lnTo>
                  <a:cubicBezTo>
                    <a:pt x="17512" y="73337"/>
                    <a:pt x="15383" y="82428"/>
                    <a:pt x="14819" y="91681"/>
                  </a:cubicBezTo>
                  <a:lnTo>
                    <a:pt x="-79" y="94883"/>
                  </a:lnTo>
                  <a:cubicBezTo>
                    <a:pt x="-79" y="95655"/>
                    <a:pt x="-211" y="96409"/>
                    <a:pt x="-211" y="97200"/>
                  </a:cubicBezTo>
                  <a:cubicBezTo>
                    <a:pt x="-192" y="111591"/>
                    <a:pt x="2991" y="125801"/>
                    <a:pt x="9112" y="138822"/>
                  </a:cubicBezTo>
                  <a:lnTo>
                    <a:pt x="23953" y="135621"/>
                  </a:lnTo>
                  <a:cubicBezTo>
                    <a:pt x="28228" y="143789"/>
                    <a:pt x="33859" y="151181"/>
                    <a:pt x="40583" y="157487"/>
                  </a:cubicBezTo>
                  <a:lnTo>
                    <a:pt x="33652" y="171292"/>
                  </a:lnTo>
                  <a:cubicBezTo>
                    <a:pt x="45009" y="181114"/>
                    <a:pt x="58513" y="188105"/>
                    <a:pt x="73090" y="191689"/>
                  </a:cubicBezTo>
                  <a:lnTo>
                    <a:pt x="79983" y="177959"/>
                  </a:lnTo>
                  <a:cubicBezTo>
                    <a:pt x="85163" y="179014"/>
                    <a:pt x="90436" y="179543"/>
                    <a:pt x="95710" y="179541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7" name="Freeform: Shape 2066">
              <a:extLst>
                <a:ext uri="{FF2B5EF4-FFF2-40B4-BE49-F238E27FC236}">
                  <a16:creationId xmlns:a16="http://schemas.microsoft.com/office/drawing/2014/main" id="{E723864A-640B-4AAA-8BA1-2C7FA6124DFE}"/>
                </a:ext>
              </a:extLst>
            </p:cNvPr>
            <p:cNvSpPr/>
            <p:nvPr/>
          </p:nvSpPr>
          <p:spPr>
            <a:xfrm>
              <a:off x="10202855" y="2001632"/>
              <a:ext cx="73791" cy="73791"/>
            </a:xfrm>
            <a:custGeom>
              <a:avLst/>
              <a:gdLst>
                <a:gd name="connsiteX0" fmla="*/ 73791 w 73791"/>
                <a:gd name="connsiteY0" fmla="*/ 36896 h 73791"/>
                <a:gd name="connsiteX1" fmla="*/ 36895 w 73791"/>
                <a:gd name="connsiteY1" fmla="*/ 73791 h 73791"/>
                <a:gd name="connsiteX2" fmla="*/ 0 w 73791"/>
                <a:gd name="connsiteY2" fmla="*/ 36896 h 73791"/>
                <a:gd name="connsiteX3" fmla="*/ 36895 w 73791"/>
                <a:gd name="connsiteY3" fmla="*/ 0 h 73791"/>
                <a:gd name="connsiteX4" fmla="*/ 73791 w 73791"/>
                <a:gd name="connsiteY4" fmla="*/ 36896 h 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1" h="73791">
                  <a:moveTo>
                    <a:pt x="73791" y="36896"/>
                  </a:moveTo>
                  <a:cubicBezTo>
                    <a:pt x="73791" y="57272"/>
                    <a:pt x="57272" y="73791"/>
                    <a:pt x="36895" y="73791"/>
                  </a:cubicBezTo>
                  <a:cubicBezTo>
                    <a:pt x="16518" y="73791"/>
                    <a:pt x="0" y="57272"/>
                    <a:pt x="0" y="36896"/>
                  </a:cubicBezTo>
                  <a:cubicBezTo>
                    <a:pt x="0" y="16519"/>
                    <a:pt x="16518" y="0"/>
                    <a:pt x="36895" y="0"/>
                  </a:cubicBezTo>
                  <a:cubicBezTo>
                    <a:pt x="57272" y="0"/>
                    <a:pt x="73791" y="16519"/>
                    <a:pt x="73791" y="36896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2B9B853E-EFB7-4C04-95B8-CCB6241E5993}"/>
              </a:ext>
            </a:extLst>
          </p:cNvPr>
          <p:cNvSpPr/>
          <p:nvPr/>
        </p:nvSpPr>
        <p:spPr>
          <a:xfrm rot="18900000">
            <a:off x="10552379" y="1688964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69" name="Graphic 1850">
            <a:extLst>
              <a:ext uri="{FF2B5EF4-FFF2-40B4-BE49-F238E27FC236}">
                <a16:creationId xmlns:a16="http://schemas.microsoft.com/office/drawing/2014/main" id="{E9EBC349-16DC-47F9-9E10-A320B9646DA6}"/>
              </a:ext>
            </a:extLst>
          </p:cNvPr>
          <p:cNvGrpSpPr/>
          <p:nvPr/>
        </p:nvGrpSpPr>
        <p:grpSpPr>
          <a:xfrm>
            <a:off x="10679954" y="1677030"/>
            <a:ext cx="457418" cy="457399"/>
            <a:chOff x="10679954" y="1677030"/>
            <a:chExt cx="457418" cy="457399"/>
          </a:xfrm>
          <a:noFill/>
        </p:grpSpPr>
        <p:sp>
          <p:nvSpPr>
            <p:cNvPr id="2070" name="Freeform: Shape 2069">
              <a:extLst>
                <a:ext uri="{FF2B5EF4-FFF2-40B4-BE49-F238E27FC236}">
                  <a16:creationId xmlns:a16="http://schemas.microsoft.com/office/drawing/2014/main" id="{8137A72C-514C-4E9C-9B63-9D0556704C00}"/>
                </a:ext>
              </a:extLst>
            </p:cNvPr>
            <p:cNvSpPr/>
            <p:nvPr/>
          </p:nvSpPr>
          <p:spPr>
            <a:xfrm>
              <a:off x="10679954" y="1765549"/>
              <a:ext cx="457418" cy="368880"/>
            </a:xfrm>
            <a:custGeom>
              <a:avLst/>
              <a:gdLst>
                <a:gd name="connsiteX0" fmla="*/ 0 w 457418"/>
                <a:gd name="connsiteY0" fmla="*/ 0 h 368880"/>
                <a:gd name="connsiteX1" fmla="*/ 457419 w 457418"/>
                <a:gd name="connsiteY1" fmla="*/ 0 h 368880"/>
                <a:gd name="connsiteX2" fmla="*/ 457419 w 457418"/>
                <a:gd name="connsiteY2" fmla="*/ 368880 h 368880"/>
                <a:gd name="connsiteX3" fmla="*/ 0 w 457418"/>
                <a:gd name="connsiteY3" fmla="*/ 368880 h 36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418" h="368880">
                  <a:moveTo>
                    <a:pt x="0" y="0"/>
                  </a:moveTo>
                  <a:lnTo>
                    <a:pt x="457419" y="0"/>
                  </a:lnTo>
                  <a:lnTo>
                    <a:pt x="457419" y="368880"/>
                  </a:lnTo>
                  <a:lnTo>
                    <a:pt x="0" y="368880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DFF19331-55EA-468B-87DC-553AAE92E306}"/>
                </a:ext>
              </a:extLst>
            </p:cNvPr>
            <p:cNvSpPr/>
            <p:nvPr/>
          </p:nvSpPr>
          <p:spPr>
            <a:xfrm>
              <a:off x="10724233" y="1706543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76D50BB7-205C-40D5-83BF-A88FE33A57F3}"/>
                </a:ext>
              </a:extLst>
            </p:cNvPr>
            <p:cNvSpPr/>
            <p:nvPr/>
          </p:nvSpPr>
          <p:spPr>
            <a:xfrm>
              <a:off x="10783258" y="1706543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2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2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C816245C-9279-4B18-AD31-864D6C26B554}"/>
                </a:ext>
              </a:extLst>
            </p:cNvPr>
            <p:cNvSpPr/>
            <p:nvPr/>
          </p:nvSpPr>
          <p:spPr>
            <a:xfrm>
              <a:off x="10842283" y="1706543"/>
              <a:ext cx="29493" cy="29493"/>
            </a:xfrm>
            <a:custGeom>
              <a:avLst/>
              <a:gdLst>
                <a:gd name="connsiteX0" fmla="*/ 29494 w 29493"/>
                <a:gd name="connsiteY0" fmla="*/ 14747 h 29493"/>
                <a:gd name="connsiteX1" fmla="*/ 14747 w 29493"/>
                <a:gd name="connsiteY1" fmla="*/ 29494 h 29493"/>
                <a:gd name="connsiteX2" fmla="*/ 0 w 29493"/>
                <a:gd name="connsiteY2" fmla="*/ 14747 h 29493"/>
                <a:gd name="connsiteX3" fmla="*/ 14747 w 29493"/>
                <a:gd name="connsiteY3" fmla="*/ 0 h 29493"/>
                <a:gd name="connsiteX4" fmla="*/ 29494 w 29493"/>
                <a:gd name="connsiteY4" fmla="*/ 14747 h 2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93" h="29493">
                  <a:moveTo>
                    <a:pt x="29494" y="14747"/>
                  </a:moveTo>
                  <a:cubicBezTo>
                    <a:pt x="29494" y="22891"/>
                    <a:pt x="22891" y="29494"/>
                    <a:pt x="14747" y="29494"/>
                  </a:cubicBezTo>
                  <a:cubicBezTo>
                    <a:pt x="6602" y="29494"/>
                    <a:pt x="0" y="22891"/>
                    <a:pt x="0" y="14747"/>
                  </a:cubicBezTo>
                  <a:cubicBezTo>
                    <a:pt x="0" y="6602"/>
                    <a:pt x="6602" y="0"/>
                    <a:pt x="14747" y="0"/>
                  </a:cubicBezTo>
                  <a:cubicBezTo>
                    <a:pt x="22891" y="0"/>
                    <a:pt x="29494" y="6602"/>
                    <a:pt x="29494" y="14747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0B4DBEA1-A72F-4741-8DF4-E3D2D7E3BEED}"/>
                </a:ext>
              </a:extLst>
            </p:cNvPr>
            <p:cNvSpPr/>
            <p:nvPr/>
          </p:nvSpPr>
          <p:spPr>
            <a:xfrm>
              <a:off x="10679973" y="1677030"/>
              <a:ext cx="457399" cy="88519"/>
            </a:xfrm>
            <a:custGeom>
              <a:avLst/>
              <a:gdLst>
                <a:gd name="connsiteX0" fmla="*/ -211 w 457399"/>
                <a:gd name="connsiteY0" fmla="*/ 88385 h 88519"/>
                <a:gd name="connsiteX1" fmla="*/ -211 w 457399"/>
                <a:gd name="connsiteY1" fmla="*/ 29379 h 88519"/>
                <a:gd name="connsiteX2" fmla="*/ 29264 w 457399"/>
                <a:gd name="connsiteY2" fmla="*/ -134 h 88519"/>
                <a:gd name="connsiteX3" fmla="*/ 29283 w 457399"/>
                <a:gd name="connsiteY3" fmla="*/ -134 h 88519"/>
                <a:gd name="connsiteX4" fmla="*/ 427676 w 457399"/>
                <a:gd name="connsiteY4" fmla="*/ -134 h 88519"/>
                <a:gd name="connsiteX5" fmla="*/ 457189 w 457399"/>
                <a:gd name="connsiteY5" fmla="*/ 29341 h 88519"/>
                <a:gd name="connsiteX6" fmla="*/ 457189 w 457399"/>
                <a:gd name="connsiteY6" fmla="*/ 29379 h 88519"/>
                <a:gd name="connsiteX7" fmla="*/ 457189 w 457399"/>
                <a:gd name="connsiteY7" fmla="*/ 88385 h 8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399" h="88519">
                  <a:moveTo>
                    <a:pt x="-211" y="88385"/>
                  </a:moveTo>
                  <a:lnTo>
                    <a:pt x="-211" y="29379"/>
                  </a:lnTo>
                  <a:cubicBezTo>
                    <a:pt x="-230" y="13089"/>
                    <a:pt x="12973" y="-123"/>
                    <a:pt x="29264" y="-134"/>
                  </a:cubicBezTo>
                  <a:cubicBezTo>
                    <a:pt x="29264" y="-134"/>
                    <a:pt x="29283" y="-134"/>
                    <a:pt x="29283" y="-134"/>
                  </a:cubicBezTo>
                  <a:lnTo>
                    <a:pt x="427676" y="-134"/>
                  </a:lnTo>
                  <a:cubicBezTo>
                    <a:pt x="443967" y="-145"/>
                    <a:pt x="457170" y="13052"/>
                    <a:pt x="457189" y="29341"/>
                  </a:cubicBezTo>
                  <a:cubicBezTo>
                    <a:pt x="457189" y="29354"/>
                    <a:pt x="457189" y="29366"/>
                    <a:pt x="457189" y="29379"/>
                  </a:cubicBezTo>
                  <a:lnTo>
                    <a:pt x="457189" y="88385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6D14D1B6-A55E-4123-9CA9-A1F2BD6B659C}"/>
                </a:ext>
              </a:extLst>
            </p:cNvPr>
            <p:cNvSpPr/>
            <p:nvPr/>
          </p:nvSpPr>
          <p:spPr>
            <a:xfrm>
              <a:off x="10930802" y="1809809"/>
              <a:ext cx="118031" cy="140180"/>
            </a:xfrm>
            <a:custGeom>
              <a:avLst/>
              <a:gdLst>
                <a:gd name="connsiteX0" fmla="*/ 0 w 118031"/>
                <a:gd name="connsiteY0" fmla="*/ 35050 h 140180"/>
                <a:gd name="connsiteX1" fmla="*/ 0 w 118031"/>
                <a:gd name="connsiteY1" fmla="*/ 105131 h 140180"/>
                <a:gd name="connsiteX2" fmla="*/ 59026 w 118031"/>
                <a:gd name="connsiteY2" fmla="*/ 140180 h 140180"/>
                <a:gd name="connsiteX3" fmla="*/ 118032 w 118031"/>
                <a:gd name="connsiteY3" fmla="*/ 105131 h 140180"/>
                <a:gd name="connsiteX4" fmla="*/ 118032 w 118031"/>
                <a:gd name="connsiteY4" fmla="*/ 35050 h 140180"/>
                <a:gd name="connsiteX5" fmla="*/ 59026 w 118031"/>
                <a:gd name="connsiteY5" fmla="*/ 0 h 140180"/>
                <a:gd name="connsiteX6" fmla="*/ 0 w 118031"/>
                <a:gd name="connsiteY6" fmla="*/ 35050 h 140180"/>
                <a:gd name="connsiteX7" fmla="*/ 59026 w 118031"/>
                <a:gd name="connsiteY7" fmla="*/ 70100 h 140180"/>
                <a:gd name="connsiteX8" fmla="*/ 118032 w 118031"/>
                <a:gd name="connsiteY8" fmla="*/ 35050 h 1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031" h="140180">
                  <a:moveTo>
                    <a:pt x="0" y="35050"/>
                  </a:moveTo>
                  <a:lnTo>
                    <a:pt x="0" y="105131"/>
                  </a:lnTo>
                  <a:lnTo>
                    <a:pt x="59026" y="140180"/>
                  </a:lnTo>
                  <a:lnTo>
                    <a:pt x="118032" y="105131"/>
                  </a:lnTo>
                  <a:lnTo>
                    <a:pt x="118032" y="35050"/>
                  </a:lnTo>
                  <a:lnTo>
                    <a:pt x="59026" y="0"/>
                  </a:lnTo>
                  <a:lnTo>
                    <a:pt x="0" y="35050"/>
                  </a:lnTo>
                  <a:lnTo>
                    <a:pt x="59026" y="70100"/>
                  </a:lnTo>
                  <a:lnTo>
                    <a:pt x="118032" y="3505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CA301DEB-DBBD-43C0-BF7E-66B7A9DCABB6}"/>
                </a:ext>
              </a:extLst>
            </p:cNvPr>
            <p:cNvSpPr/>
            <p:nvPr/>
          </p:nvSpPr>
          <p:spPr>
            <a:xfrm>
              <a:off x="10989828" y="1879909"/>
              <a:ext cx="1883" cy="70080"/>
            </a:xfrm>
            <a:custGeom>
              <a:avLst/>
              <a:gdLst>
                <a:gd name="connsiteX0" fmla="*/ 0 w 1883"/>
                <a:gd name="connsiteY0" fmla="*/ 70081 h 70080"/>
                <a:gd name="connsiteX1" fmla="*/ 0 w 1883"/>
                <a:gd name="connsiteY1" fmla="*/ 0 h 7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70080">
                  <a:moveTo>
                    <a:pt x="0" y="70081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E57E8E70-4B64-4D01-B931-7EE9DADE2AE4}"/>
                </a:ext>
              </a:extLst>
            </p:cNvPr>
            <p:cNvSpPr/>
            <p:nvPr/>
          </p:nvSpPr>
          <p:spPr>
            <a:xfrm>
              <a:off x="10768492" y="1809809"/>
              <a:ext cx="118031" cy="140180"/>
            </a:xfrm>
            <a:custGeom>
              <a:avLst/>
              <a:gdLst>
                <a:gd name="connsiteX0" fmla="*/ 0 w 118031"/>
                <a:gd name="connsiteY0" fmla="*/ 35050 h 140180"/>
                <a:gd name="connsiteX1" fmla="*/ 0 w 118031"/>
                <a:gd name="connsiteY1" fmla="*/ 105131 h 140180"/>
                <a:gd name="connsiteX2" fmla="*/ 59025 w 118031"/>
                <a:gd name="connsiteY2" fmla="*/ 140180 h 140180"/>
                <a:gd name="connsiteX3" fmla="*/ 118032 w 118031"/>
                <a:gd name="connsiteY3" fmla="*/ 105131 h 140180"/>
                <a:gd name="connsiteX4" fmla="*/ 118032 w 118031"/>
                <a:gd name="connsiteY4" fmla="*/ 35050 h 140180"/>
                <a:gd name="connsiteX5" fmla="*/ 59025 w 118031"/>
                <a:gd name="connsiteY5" fmla="*/ 0 h 140180"/>
                <a:gd name="connsiteX6" fmla="*/ 0 w 118031"/>
                <a:gd name="connsiteY6" fmla="*/ 35050 h 140180"/>
                <a:gd name="connsiteX7" fmla="*/ 59025 w 118031"/>
                <a:gd name="connsiteY7" fmla="*/ 70100 h 140180"/>
                <a:gd name="connsiteX8" fmla="*/ 118032 w 118031"/>
                <a:gd name="connsiteY8" fmla="*/ 35050 h 1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031" h="140180">
                  <a:moveTo>
                    <a:pt x="0" y="35050"/>
                  </a:moveTo>
                  <a:lnTo>
                    <a:pt x="0" y="105131"/>
                  </a:lnTo>
                  <a:lnTo>
                    <a:pt x="59025" y="140180"/>
                  </a:lnTo>
                  <a:lnTo>
                    <a:pt x="118032" y="105131"/>
                  </a:lnTo>
                  <a:lnTo>
                    <a:pt x="118032" y="35050"/>
                  </a:lnTo>
                  <a:lnTo>
                    <a:pt x="59025" y="0"/>
                  </a:lnTo>
                  <a:lnTo>
                    <a:pt x="0" y="35050"/>
                  </a:lnTo>
                  <a:lnTo>
                    <a:pt x="59025" y="70100"/>
                  </a:lnTo>
                  <a:lnTo>
                    <a:pt x="118032" y="3505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A596C55B-5AD7-40D8-B34E-EBB877DB8EDB}"/>
                </a:ext>
              </a:extLst>
            </p:cNvPr>
            <p:cNvSpPr/>
            <p:nvPr/>
          </p:nvSpPr>
          <p:spPr>
            <a:xfrm>
              <a:off x="10827518" y="1879909"/>
              <a:ext cx="1883" cy="70080"/>
            </a:xfrm>
            <a:custGeom>
              <a:avLst/>
              <a:gdLst>
                <a:gd name="connsiteX0" fmla="*/ 0 w 1883"/>
                <a:gd name="connsiteY0" fmla="*/ 70081 h 70080"/>
                <a:gd name="connsiteX1" fmla="*/ 0 w 1883"/>
                <a:gd name="connsiteY1" fmla="*/ 0 h 7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70080">
                  <a:moveTo>
                    <a:pt x="0" y="70081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764C241E-BDBB-4CC1-976A-1024E3846DDB}"/>
                </a:ext>
              </a:extLst>
            </p:cNvPr>
            <p:cNvSpPr/>
            <p:nvPr/>
          </p:nvSpPr>
          <p:spPr>
            <a:xfrm>
              <a:off x="10849647" y="1949989"/>
              <a:ext cx="118032" cy="140180"/>
            </a:xfrm>
            <a:custGeom>
              <a:avLst/>
              <a:gdLst>
                <a:gd name="connsiteX0" fmla="*/ 0 w 118032"/>
                <a:gd name="connsiteY0" fmla="*/ 35050 h 140180"/>
                <a:gd name="connsiteX1" fmla="*/ 0 w 118032"/>
                <a:gd name="connsiteY1" fmla="*/ 105131 h 140180"/>
                <a:gd name="connsiteX2" fmla="*/ 59026 w 118032"/>
                <a:gd name="connsiteY2" fmla="*/ 140181 h 140180"/>
                <a:gd name="connsiteX3" fmla="*/ 118032 w 118032"/>
                <a:gd name="connsiteY3" fmla="*/ 105131 h 140180"/>
                <a:gd name="connsiteX4" fmla="*/ 118032 w 118032"/>
                <a:gd name="connsiteY4" fmla="*/ 35050 h 140180"/>
                <a:gd name="connsiteX5" fmla="*/ 59026 w 118032"/>
                <a:gd name="connsiteY5" fmla="*/ 0 h 140180"/>
                <a:gd name="connsiteX6" fmla="*/ 0 w 118032"/>
                <a:gd name="connsiteY6" fmla="*/ 35050 h 140180"/>
                <a:gd name="connsiteX7" fmla="*/ 59026 w 118032"/>
                <a:gd name="connsiteY7" fmla="*/ 70100 h 140180"/>
                <a:gd name="connsiteX8" fmla="*/ 118032 w 118032"/>
                <a:gd name="connsiteY8" fmla="*/ 35050 h 1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032" h="140180">
                  <a:moveTo>
                    <a:pt x="0" y="35050"/>
                  </a:moveTo>
                  <a:lnTo>
                    <a:pt x="0" y="105131"/>
                  </a:lnTo>
                  <a:lnTo>
                    <a:pt x="59026" y="140181"/>
                  </a:lnTo>
                  <a:lnTo>
                    <a:pt x="118032" y="105131"/>
                  </a:lnTo>
                  <a:lnTo>
                    <a:pt x="118032" y="35050"/>
                  </a:lnTo>
                  <a:lnTo>
                    <a:pt x="59026" y="0"/>
                  </a:lnTo>
                  <a:lnTo>
                    <a:pt x="0" y="35050"/>
                  </a:lnTo>
                  <a:lnTo>
                    <a:pt x="59026" y="70100"/>
                  </a:lnTo>
                  <a:lnTo>
                    <a:pt x="118032" y="3505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759A218E-C908-4116-A55D-031DA5AE586B}"/>
                </a:ext>
              </a:extLst>
            </p:cNvPr>
            <p:cNvSpPr/>
            <p:nvPr/>
          </p:nvSpPr>
          <p:spPr>
            <a:xfrm>
              <a:off x="10908673" y="2020070"/>
              <a:ext cx="1883" cy="70099"/>
            </a:xfrm>
            <a:custGeom>
              <a:avLst/>
              <a:gdLst>
                <a:gd name="connsiteX0" fmla="*/ 0 w 1883"/>
                <a:gd name="connsiteY0" fmla="*/ 70100 h 70099"/>
                <a:gd name="connsiteX1" fmla="*/ 0 w 1883"/>
                <a:gd name="connsiteY1" fmla="*/ 0 h 7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70099">
                  <a:moveTo>
                    <a:pt x="0" y="7010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81" name="Freeform: Shape 2080">
            <a:extLst>
              <a:ext uri="{FF2B5EF4-FFF2-40B4-BE49-F238E27FC236}">
                <a16:creationId xmlns:a16="http://schemas.microsoft.com/office/drawing/2014/main" id="{283E5393-7BEB-4AF6-A170-F99CD2839A61}"/>
              </a:ext>
            </a:extLst>
          </p:cNvPr>
          <p:cNvSpPr/>
          <p:nvPr/>
        </p:nvSpPr>
        <p:spPr>
          <a:xfrm rot="18900000">
            <a:off x="6482150" y="5579943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82" name="Graphic 1850">
            <a:extLst>
              <a:ext uri="{FF2B5EF4-FFF2-40B4-BE49-F238E27FC236}">
                <a16:creationId xmlns:a16="http://schemas.microsoft.com/office/drawing/2014/main" id="{A3A2CCC6-102A-4A5E-99C3-383501EE8BE0}"/>
              </a:ext>
            </a:extLst>
          </p:cNvPr>
          <p:cNvGrpSpPr/>
          <p:nvPr/>
        </p:nvGrpSpPr>
        <p:grpSpPr>
          <a:xfrm>
            <a:off x="6625192" y="5577722"/>
            <a:ext cx="457663" cy="457314"/>
            <a:chOff x="6625192" y="5577722"/>
            <a:chExt cx="457663" cy="457314"/>
          </a:xfrm>
          <a:noFill/>
        </p:grpSpPr>
        <p:sp>
          <p:nvSpPr>
            <p:cNvPr id="2083" name="Freeform: Shape 2082">
              <a:extLst>
                <a:ext uri="{FF2B5EF4-FFF2-40B4-BE49-F238E27FC236}">
                  <a16:creationId xmlns:a16="http://schemas.microsoft.com/office/drawing/2014/main" id="{9B00A2E5-DFF2-45D3-A766-A682CF720C94}"/>
                </a:ext>
              </a:extLst>
            </p:cNvPr>
            <p:cNvSpPr/>
            <p:nvPr/>
          </p:nvSpPr>
          <p:spPr>
            <a:xfrm>
              <a:off x="6625192" y="5577722"/>
              <a:ext cx="457663" cy="295024"/>
            </a:xfrm>
            <a:custGeom>
              <a:avLst/>
              <a:gdLst>
                <a:gd name="connsiteX0" fmla="*/ 316952 w 457663"/>
                <a:gd name="connsiteY0" fmla="*/ 294890 h 295024"/>
                <a:gd name="connsiteX1" fmla="*/ 398107 w 457663"/>
                <a:gd name="connsiteY1" fmla="*/ 294890 h 295024"/>
                <a:gd name="connsiteX2" fmla="*/ 457452 w 457663"/>
                <a:gd name="connsiteY2" fmla="*/ 236185 h 295024"/>
                <a:gd name="connsiteX3" fmla="*/ 398747 w 457663"/>
                <a:gd name="connsiteY3" fmla="*/ 176839 h 295024"/>
                <a:gd name="connsiteX4" fmla="*/ 376655 w 457663"/>
                <a:gd name="connsiteY4" fmla="*/ 181001 h 295024"/>
                <a:gd name="connsiteX5" fmla="*/ 328497 w 457663"/>
                <a:gd name="connsiteY5" fmla="*/ 65455 h 295024"/>
                <a:gd name="connsiteX6" fmla="*/ 268153 w 457663"/>
                <a:gd name="connsiteY6" fmla="*/ 62894 h 295024"/>
                <a:gd name="connsiteX7" fmla="*/ 62807 w 457663"/>
                <a:gd name="connsiteY7" fmla="*/ 26450 h 295024"/>
                <a:gd name="connsiteX8" fmla="*/ -211 w 457663"/>
                <a:gd name="connsiteY8" fmla="*/ 147326 h 295024"/>
                <a:gd name="connsiteX9" fmla="*/ 139951 w 457663"/>
                <a:gd name="connsiteY9" fmla="*/ 294890 h 29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663" h="295024">
                  <a:moveTo>
                    <a:pt x="316952" y="294890"/>
                  </a:moveTo>
                  <a:lnTo>
                    <a:pt x="398107" y="294890"/>
                  </a:lnTo>
                  <a:cubicBezTo>
                    <a:pt x="430708" y="295059"/>
                    <a:pt x="457283" y="268786"/>
                    <a:pt x="457452" y="236185"/>
                  </a:cubicBezTo>
                  <a:cubicBezTo>
                    <a:pt x="457622" y="203583"/>
                    <a:pt x="431348" y="177008"/>
                    <a:pt x="398747" y="176839"/>
                  </a:cubicBezTo>
                  <a:cubicBezTo>
                    <a:pt x="391176" y="176801"/>
                    <a:pt x="383680" y="178214"/>
                    <a:pt x="376655" y="181001"/>
                  </a:cubicBezTo>
                  <a:cubicBezTo>
                    <a:pt x="395263" y="135800"/>
                    <a:pt x="373698" y="84063"/>
                    <a:pt x="328497" y="65455"/>
                  </a:cubicBezTo>
                  <a:cubicBezTo>
                    <a:pt x="309305" y="57545"/>
                    <a:pt x="287947" y="56641"/>
                    <a:pt x="268153" y="62894"/>
                  </a:cubicBezTo>
                  <a:cubicBezTo>
                    <a:pt x="221520" y="-3872"/>
                    <a:pt x="129573" y="-20182"/>
                    <a:pt x="62807" y="26450"/>
                  </a:cubicBezTo>
                  <a:cubicBezTo>
                    <a:pt x="23332" y="54023"/>
                    <a:pt x="-211" y="99168"/>
                    <a:pt x="-211" y="147326"/>
                  </a:cubicBezTo>
                  <a:cubicBezTo>
                    <a:pt x="-211" y="228839"/>
                    <a:pt x="66179" y="294890"/>
                    <a:pt x="139951" y="294890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4" name="Freeform: Shape 2083">
              <a:extLst>
                <a:ext uri="{FF2B5EF4-FFF2-40B4-BE49-F238E27FC236}">
                  <a16:creationId xmlns:a16="http://schemas.microsoft.com/office/drawing/2014/main" id="{7F69E779-DABD-4091-8CEE-7C5DECB4F9A1}"/>
                </a:ext>
              </a:extLst>
            </p:cNvPr>
            <p:cNvSpPr/>
            <p:nvPr/>
          </p:nvSpPr>
          <p:spPr>
            <a:xfrm>
              <a:off x="6853816" y="5843233"/>
              <a:ext cx="1883" cy="147544"/>
            </a:xfrm>
            <a:custGeom>
              <a:avLst/>
              <a:gdLst>
                <a:gd name="connsiteX0" fmla="*/ 0 w 1883"/>
                <a:gd name="connsiteY0" fmla="*/ 147545 h 147544"/>
                <a:gd name="connsiteX1" fmla="*/ 0 w 1883"/>
                <a:gd name="connsiteY1" fmla="*/ 0 h 14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47544">
                  <a:moveTo>
                    <a:pt x="0" y="147545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5" name="Freeform: Shape 2084">
              <a:extLst>
                <a:ext uri="{FF2B5EF4-FFF2-40B4-BE49-F238E27FC236}">
                  <a16:creationId xmlns:a16="http://schemas.microsoft.com/office/drawing/2014/main" id="{8167BEE0-96AC-4F49-9FF8-C3DD8B81BFE0}"/>
                </a:ext>
              </a:extLst>
            </p:cNvPr>
            <p:cNvSpPr/>
            <p:nvPr/>
          </p:nvSpPr>
          <p:spPr>
            <a:xfrm>
              <a:off x="6750531" y="5872726"/>
              <a:ext cx="44259" cy="103303"/>
            </a:xfrm>
            <a:custGeom>
              <a:avLst/>
              <a:gdLst>
                <a:gd name="connsiteX0" fmla="*/ 44260 w 44259"/>
                <a:gd name="connsiteY0" fmla="*/ 0 h 103303"/>
                <a:gd name="connsiteX1" fmla="*/ 44260 w 44259"/>
                <a:gd name="connsiteY1" fmla="*/ 103304 h 103303"/>
                <a:gd name="connsiteX2" fmla="*/ 0 w 44259"/>
                <a:gd name="connsiteY2" fmla="*/ 103304 h 10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59" h="103303">
                  <a:moveTo>
                    <a:pt x="44260" y="0"/>
                  </a:moveTo>
                  <a:lnTo>
                    <a:pt x="44260" y="103304"/>
                  </a:lnTo>
                  <a:lnTo>
                    <a:pt x="0" y="10330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6" name="Freeform: Shape 2085">
              <a:extLst>
                <a:ext uri="{FF2B5EF4-FFF2-40B4-BE49-F238E27FC236}">
                  <a16:creationId xmlns:a16="http://schemas.microsoft.com/office/drawing/2014/main" id="{387AB1F5-3C32-4416-896D-0E8A2107DAF1}"/>
                </a:ext>
              </a:extLst>
            </p:cNvPr>
            <p:cNvSpPr/>
            <p:nvPr/>
          </p:nvSpPr>
          <p:spPr>
            <a:xfrm>
              <a:off x="6706253" y="5953900"/>
              <a:ext cx="44259" cy="44259"/>
            </a:xfrm>
            <a:custGeom>
              <a:avLst/>
              <a:gdLst>
                <a:gd name="connsiteX0" fmla="*/ 44260 w 44259"/>
                <a:gd name="connsiteY0" fmla="*/ 22130 h 44259"/>
                <a:gd name="connsiteX1" fmla="*/ 22130 w 44259"/>
                <a:gd name="connsiteY1" fmla="*/ 44260 h 44259"/>
                <a:gd name="connsiteX2" fmla="*/ 0 w 44259"/>
                <a:gd name="connsiteY2" fmla="*/ 22130 h 44259"/>
                <a:gd name="connsiteX3" fmla="*/ 22130 w 44259"/>
                <a:gd name="connsiteY3" fmla="*/ 0 h 44259"/>
                <a:gd name="connsiteX4" fmla="*/ 44260 w 44259"/>
                <a:gd name="connsiteY4" fmla="*/ 2213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59" h="44259">
                  <a:moveTo>
                    <a:pt x="44260" y="22130"/>
                  </a:moveTo>
                  <a:cubicBezTo>
                    <a:pt x="44260" y="34352"/>
                    <a:pt x="34352" y="44260"/>
                    <a:pt x="22130" y="44260"/>
                  </a:cubicBezTo>
                  <a:cubicBezTo>
                    <a:pt x="9908" y="44260"/>
                    <a:pt x="0" y="34352"/>
                    <a:pt x="0" y="22130"/>
                  </a:cubicBezTo>
                  <a:cubicBezTo>
                    <a:pt x="0" y="9908"/>
                    <a:pt x="9908" y="0"/>
                    <a:pt x="22130" y="0"/>
                  </a:cubicBezTo>
                  <a:cubicBezTo>
                    <a:pt x="34352" y="0"/>
                    <a:pt x="44260" y="9908"/>
                    <a:pt x="44260" y="2213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7" name="Freeform: Shape 2086">
              <a:extLst>
                <a:ext uri="{FF2B5EF4-FFF2-40B4-BE49-F238E27FC236}">
                  <a16:creationId xmlns:a16="http://schemas.microsoft.com/office/drawing/2014/main" id="{1C2CE0DE-F576-4E0E-9F0C-59515DD780BD}"/>
                </a:ext>
              </a:extLst>
            </p:cNvPr>
            <p:cNvSpPr/>
            <p:nvPr/>
          </p:nvSpPr>
          <p:spPr>
            <a:xfrm>
              <a:off x="6957101" y="5953900"/>
              <a:ext cx="44259" cy="44259"/>
            </a:xfrm>
            <a:custGeom>
              <a:avLst/>
              <a:gdLst>
                <a:gd name="connsiteX0" fmla="*/ 44260 w 44259"/>
                <a:gd name="connsiteY0" fmla="*/ 22130 h 44259"/>
                <a:gd name="connsiteX1" fmla="*/ 22130 w 44259"/>
                <a:gd name="connsiteY1" fmla="*/ 44260 h 44259"/>
                <a:gd name="connsiteX2" fmla="*/ 0 w 44259"/>
                <a:gd name="connsiteY2" fmla="*/ 22130 h 44259"/>
                <a:gd name="connsiteX3" fmla="*/ 22130 w 44259"/>
                <a:gd name="connsiteY3" fmla="*/ 0 h 44259"/>
                <a:gd name="connsiteX4" fmla="*/ 44260 w 44259"/>
                <a:gd name="connsiteY4" fmla="*/ 2213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59" h="44259">
                  <a:moveTo>
                    <a:pt x="44260" y="22130"/>
                  </a:moveTo>
                  <a:cubicBezTo>
                    <a:pt x="44260" y="34352"/>
                    <a:pt x="34352" y="44260"/>
                    <a:pt x="22130" y="44260"/>
                  </a:cubicBezTo>
                  <a:cubicBezTo>
                    <a:pt x="9908" y="44260"/>
                    <a:pt x="0" y="34352"/>
                    <a:pt x="0" y="22130"/>
                  </a:cubicBezTo>
                  <a:cubicBezTo>
                    <a:pt x="0" y="9908"/>
                    <a:pt x="9908" y="0"/>
                    <a:pt x="22130" y="0"/>
                  </a:cubicBezTo>
                  <a:cubicBezTo>
                    <a:pt x="34352" y="0"/>
                    <a:pt x="44260" y="9908"/>
                    <a:pt x="44260" y="2213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8" name="Freeform: Shape 2087">
              <a:extLst>
                <a:ext uri="{FF2B5EF4-FFF2-40B4-BE49-F238E27FC236}">
                  <a16:creationId xmlns:a16="http://schemas.microsoft.com/office/drawing/2014/main" id="{8AD4DF65-9093-4CED-AC5E-7A2451FE1F0D}"/>
                </a:ext>
              </a:extLst>
            </p:cNvPr>
            <p:cNvSpPr/>
            <p:nvPr/>
          </p:nvSpPr>
          <p:spPr>
            <a:xfrm>
              <a:off x="6912823" y="5872726"/>
              <a:ext cx="44278" cy="103303"/>
            </a:xfrm>
            <a:custGeom>
              <a:avLst/>
              <a:gdLst>
                <a:gd name="connsiteX0" fmla="*/ 0 w 44278"/>
                <a:gd name="connsiteY0" fmla="*/ 0 h 103303"/>
                <a:gd name="connsiteX1" fmla="*/ 0 w 44278"/>
                <a:gd name="connsiteY1" fmla="*/ 103304 h 103303"/>
                <a:gd name="connsiteX2" fmla="*/ 44278 w 44278"/>
                <a:gd name="connsiteY2" fmla="*/ 103304 h 10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78" h="103303">
                  <a:moveTo>
                    <a:pt x="0" y="0"/>
                  </a:moveTo>
                  <a:lnTo>
                    <a:pt x="0" y="103304"/>
                  </a:lnTo>
                  <a:lnTo>
                    <a:pt x="44278" y="10330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9" name="Freeform: Shape 2088">
              <a:extLst>
                <a:ext uri="{FF2B5EF4-FFF2-40B4-BE49-F238E27FC236}">
                  <a16:creationId xmlns:a16="http://schemas.microsoft.com/office/drawing/2014/main" id="{5D7862B2-A40B-4240-92F1-7BA2714FA2C2}"/>
                </a:ext>
              </a:extLst>
            </p:cNvPr>
            <p:cNvSpPr/>
            <p:nvPr/>
          </p:nvSpPr>
          <p:spPr>
            <a:xfrm>
              <a:off x="6831686" y="5990777"/>
              <a:ext cx="44259" cy="44259"/>
            </a:xfrm>
            <a:custGeom>
              <a:avLst/>
              <a:gdLst>
                <a:gd name="connsiteX0" fmla="*/ 44260 w 44259"/>
                <a:gd name="connsiteY0" fmla="*/ 22130 h 44259"/>
                <a:gd name="connsiteX1" fmla="*/ 22130 w 44259"/>
                <a:gd name="connsiteY1" fmla="*/ 44260 h 44259"/>
                <a:gd name="connsiteX2" fmla="*/ 0 w 44259"/>
                <a:gd name="connsiteY2" fmla="*/ 22130 h 44259"/>
                <a:gd name="connsiteX3" fmla="*/ 22130 w 44259"/>
                <a:gd name="connsiteY3" fmla="*/ 0 h 44259"/>
                <a:gd name="connsiteX4" fmla="*/ 44260 w 44259"/>
                <a:gd name="connsiteY4" fmla="*/ 22130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59" h="44259">
                  <a:moveTo>
                    <a:pt x="44260" y="22130"/>
                  </a:moveTo>
                  <a:cubicBezTo>
                    <a:pt x="44260" y="34352"/>
                    <a:pt x="34352" y="44260"/>
                    <a:pt x="22130" y="44260"/>
                  </a:cubicBezTo>
                  <a:cubicBezTo>
                    <a:pt x="9908" y="44260"/>
                    <a:pt x="0" y="34352"/>
                    <a:pt x="0" y="22130"/>
                  </a:cubicBezTo>
                  <a:cubicBezTo>
                    <a:pt x="0" y="9908"/>
                    <a:pt x="9908" y="0"/>
                    <a:pt x="22130" y="0"/>
                  </a:cubicBezTo>
                  <a:cubicBezTo>
                    <a:pt x="34352" y="0"/>
                    <a:pt x="44260" y="9908"/>
                    <a:pt x="44260" y="2213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B4DB7D86-221D-4962-A6C7-57A02BEC0B72}"/>
              </a:ext>
            </a:extLst>
          </p:cNvPr>
          <p:cNvSpPr/>
          <p:nvPr/>
        </p:nvSpPr>
        <p:spPr>
          <a:xfrm rot="18900000">
            <a:off x="9795445" y="4544116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0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0" y="336338"/>
                  <a:pt x="-210" y="216625"/>
                </a:cubicBezTo>
                <a:cubicBezTo>
                  <a:pt x="-210" y="96912"/>
                  <a:pt x="158636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91" name="Graphic 1850">
            <a:extLst>
              <a:ext uri="{FF2B5EF4-FFF2-40B4-BE49-F238E27FC236}">
                <a16:creationId xmlns:a16="http://schemas.microsoft.com/office/drawing/2014/main" id="{F3C30ED8-FCBF-4021-AAB1-6250547BB712}"/>
              </a:ext>
            </a:extLst>
          </p:cNvPr>
          <p:cNvGrpSpPr/>
          <p:nvPr/>
        </p:nvGrpSpPr>
        <p:grpSpPr>
          <a:xfrm>
            <a:off x="9917823" y="4547237"/>
            <a:ext cx="457436" cy="457512"/>
            <a:chOff x="9917823" y="4547237"/>
            <a:chExt cx="457436" cy="457512"/>
          </a:xfrm>
          <a:noFill/>
        </p:grpSpPr>
        <p:sp>
          <p:nvSpPr>
            <p:cNvPr id="2092" name="Freeform: Shape 2091">
              <a:extLst>
                <a:ext uri="{FF2B5EF4-FFF2-40B4-BE49-F238E27FC236}">
                  <a16:creationId xmlns:a16="http://schemas.microsoft.com/office/drawing/2014/main" id="{B61A7176-40BA-49B0-9703-CABC4E3E167E}"/>
                </a:ext>
              </a:extLst>
            </p:cNvPr>
            <p:cNvSpPr/>
            <p:nvPr/>
          </p:nvSpPr>
          <p:spPr>
            <a:xfrm>
              <a:off x="10080152" y="4547237"/>
              <a:ext cx="132797" cy="265595"/>
            </a:xfrm>
            <a:custGeom>
              <a:avLst/>
              <a:gdLst>
                <a:gd name="connsiteX0" fmla="*/ 88538 w 132797"/>
                <a:gd name="connsiteY0" fmla="*/ 265595 h 265595"/>
                <a:gd name="connsiteX1" fmla="*/ 88538 w 132797"/>
                <a:gd name="connsiteY1" fmla="*/ 66408 h 265595"/>
                <a:gd name="connsiteX2" fmla="*/ 132798 w 132797"/>
                <a:gd name="connsiteY2" fmla="*/ 66408 h 265595"/>
                <a:gd name="connsiteX3" fmla="*/ 66408 w 132797"/>
                <a:gd name="connsiteY3" fmla="*/ 0 h 265595"/>
                <a:gd name="connsiteX4" fmla="*/ 0 w 132797"/>
                <a:gd name="connsiteY4" fmla="*/ 66408 h 265595"/>
                <a:gd name="connsiteX5" fmla="*/ 44260 w 132797"/>
                <a:gd name="connsiteY5" fmla="*/ 66408 h 265595"/>
                <a:gd name="connsiteX6" fmla="*/ 44260 w 132797"/>
                <a:gd name="connsiteY6" fmla="*/ 125434 h 2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797" h="265595">
                  <a:moveTo>
                    <a:pt x="88538" y="265595"/>
                  </a:moveTo>
                  <a:lnTo>
                    <a:pt x="88538" y="66408"/>
                  </a:lnTo>
                  <a:lnTo>
                    <a:pt x="132798" y="66408"/>
                  </a:lnTo>
                  <a:lnTo>
                    <a:pt x="66408" y="0"/>
                  </a:lnTo>
                  <a:lnTo>
                    <a:pt x="0" y="66408"/>
                  </a:lnTo>
                  <a:lnTo>
                    <a:pt x="44260" y="66408"/>
                  </a:lnTo>
                  <a:lnTo>
                    <a:pt x="44260" y="12543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0C0D4060-5009-46B4-89EC-70EDE531D26B}"/>
                </a:ext>
              </a:extLst>
            </p:cNvPr>
            <p:cNvSpPr/>
            <p:nvPr/>
          </p:nvSpPr>
          <p:spPr>
            <a:xfrm>
              <a:off x="9917823" y="4628410"/>
              <a:ext cx="250867" cy="199187"/>
            </a:xfrm>
            <a:custGeom>
              <a:avLst/>
              <a:gdLst>
                <a:gd name="connsiteX0" fmla="*/ 250656 w 250867"/>
                <a:gd name="connsiteY0" fmla="*/ 184306 h 199187"/>
                <a:gd name="connsiteX1" fmla="*/ 110438 w 250867"/>
                <a:gd name="connsiteY1" fmla="*/ 44126 h 199187"/>
                <a:gd name="connsiteX2" fmla="*/ 66179 w 250867"/>
                <a:gd name="connsiteY2" fmla="*/ 44126 h 199187"/>
                <a:gd name="connsiteX3" fmla="*/ 66179 w 250867"/>
                <a:gd name="connsiteY3" fmla="*/ -134 h 199187"/>
                <a:gd name="connsiteX4" fmla="*/ -211 w 250867"/>
                <a:gd name="connsiteY4" fmla="*/ 66256 h 199187"/>
                <a:gd name="connsiteX5" fmla="*/ 66179 w 250867"/>
                <a:gd name="connsiteY5" fmla="*/ 132664 h 199187"/>
                <a:gd name="connsiteX6" fmla="*/ 66179 w 250867"/>
                <a:gd name="connsiteY6" fmla="*/ 88385 h 199187"/>
                <a:gd name="connsiteX7" fmla="*/ 110438 w 250867"/>
                <a:gd name="connsiteY7" fmla="*/ 88385 h 199187"/>
                <a:gd name="connsiteX8" fmla="*/ 206359 w 250867"/>
                <a:gd name="connsiteY8" fmla="*/ 184306 h 199187"/>
                <a:gd name="connsiteX9" fmla="*/ 206359 w 250867"/>
                <a:gd name="connsiteY9" fmla="*/ 199053 h 19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867" h="199187">
                  <a:moveTo>
                    <a:pt x="250656" y="184306"/>
                  </a:moveTo>
                  <a:cubicBezTo>
                    <a:pt x="250562" y="106918"/>
                    <a:pt x="187827" y="44201"/>
                    <a:pt x="110438" y="44126"/>
                  </a:cubicBezTo>
                  <a:lnTo>
                    <a:pt x="66179" y="44126"/>
                  </a:lnTo>
                  <a:lnTo>
                    <a:pt x="66179" y="-134"/>
                  </a:lnTo>
                  <a:lnTo>
                    <a:pt x="-211" y="66256"/>
                  </a:lnTo>
                  <a:lnTo>
                    <a:pt x="66179" y="132664"/>
                  </a:lnTo>
                  <a:lnTo>
                    <a:pt x="66179" y="88385"/>
                  </a:lnTo>
                  <a:lnTo>
                    <a:pt x="110438" y="88385"/>
                  </a:lnTo>
                  <a:cubicBezTo>
                    <a:pt x="163380" y="88461"/>
                    <a:pt x="206284" y="131364"/>
                    <a:pt x="206359" y="184306"/>
                  </a:cubicBezTo>
                  <a:lnTo>
                    <a:pt x="206359" y="199053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56736D2A-5455-471F-9ED3-69B1D92E840C}"/>
                </a:ext>
              </a:extLst>
            </p:cNvPr>
            <p:cNvSpPr/>
            <p:nvPr/>
          </p:nvSpPr>
          <p:spPr>
            <a:xfrm>
              <a:off x="10124430" y="4731790"/>
              <a:ext cx="250829" cy="272959"/>
            </a:xfrm>
            <a:custGeom>
              <a:avLst/>
              <a:gdLst>
                <a:gd name="connsiteX0" fmla="*/ 44049 w 250829"/>
                <a:gd name="connsiteY0" fmla="*/ 272731 h 272959"/>
                <a:gd name="connsiteX1" fmla="*/ 44049 w 250829"/>
                <a:gd name="connsiteY1" fmla="*/ 184212 h 272959"/>
                <a:gd name="connsiteX2" fmla="*/ 139970 w 250829"/>
                <a:gd name="connsiteY2" fmla="*/ 88291 h 272959"/>
                <a:gd name="connsiteX3" fmla="*/ 184229 w 250829"/>
                <a:gd name="connsiteY3" fmla="*/ 88291 h 272959"/>
                <a:gd name="connsiteX4" fmla="*/ 184229 w 250829"/>
                <a:gd name="connsiteY4" fmla="*/ 132664 h 272959"/>
                <a:gd name="connsiteX5" fmla="*/ 250619 w 250829"/>
                <a:gd name="connsiteY5" fmla="*/ 66256 h 272959"/>
                <a:gd name="connsiteX6" fmla="*/ 184229 w 250829"/>
                <a:gd name="connsiteY6" fmla="*/ -134 h 272959"/>
                <a:gd name="connsiteX7" fmla="*/ 184229 w 250829"/>
                <a:gd name="connsiteY7" fmla="*/ 44126 h 272959"/>
                <a:gd name="connsiteX8" fmla="*/ 139970 w 250829"/>
                <a:gd name="connsiteY8" fmla="*/ 44126 h 272959"/>
                <a:gd name="connsiteX9" fmla="*/ -211 w 250829"/>
                <a:gd name="connsiteY9" fmla="*/ 184306 h 272959"/>
                <a:gd name="connsiteX10" fmla="*/ -211 w 250829"/>
                <a:gd name="connsiteY10" fmla="*/ 272826 h 272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829" h="272959">
                  <a:moveTo>
                    <a:pt x="44049" y="272731"/>
                  </a:moveTo>
                  <a:lnTo>
                    <a:pt x="44049" y="184212"/>
                  </a:lnTo>
                  <a:cubicBezTo>
                    <a:pt x="44124" y="131270"/>
                    <a:pt x="87028" y="88366"/>
                    <a:pt x="139970" y="88291"/>
                  </a:cubicBezTo>
                  <a:lnTo>
                    <a:pt x="184229" y="88291"/>
                  </a:lnTo>
                  <a:lnTo>
                    <a:pt x="184229" y="132664"/>
                  </a:lnTo>
                  <a:lnTo>
                    <a:pt x="250619" y="66256"/>
                  </a:lnTo>
                  <a:lnTo>
                    <a:pt x="184229" y="-134"/>
                  </a:lnTo>
                  <a:lnTo>
                    <a:pt x="184229" y="44126"/>
                  </a:lnTo>
                  <a:lnTo>
                    <a:pt x="139970" y="44126"/>
                  </a:lnTo>
                  <a:cubicBezTo>
                    <a:pt x="62581" y="44220"/>
                    <a:pt x="-117" y="106918"/>
                    <a:pt x="-211" y="184306"/>
                  </a:cubicBezTo>
                  <a:lnTo>
                    <a:pt x="-211" y="272826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95" name="Freeform: Shape 2094">
            <a:extLst>
              <a:ext uri="{FF2B5EF4-FFF2-40B4-BE49-F238E27FC236}">
                <a16:creationId xmlns:a16="http://schemas.microsoft.com/office/drawing/2014/main" id="{FDDBEA8F-F843-4686-ADFC-F7D6E1F2ED28}"/>
              </a:ext>
            </a:extLst>
          </p:cNvPr>
          <p:cNvSpPr/>
          <p:nvPr/>
        </p:nvSpPr>
        <p:spPr>
          <a:xfrm rot="18900000">
            <a:off x="9775513" y="3574689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0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0" y="336338"/>
                  <a:pt x="-210" y="216625"/>
                </a:cubicBezTo>
                <a:cubicBezTo>
                  <a:pt x="-210" y="96912"/>
                  <a:pt x="158636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96" name="Graphic 1850">
            <a:extLst>
              <a:ext uri="{FF2B5EF4-FFF2-40B4-BE49-F238E27FC236}">
                <a16:creationId xmlns:a16="http://schemas.microsoft.com/office/drawing/2014/main" id="{3E44C49C-2745-4D2A-A07C-850EDB0B0025}"/>
              </a:ext>
            </a:extLst>
          </p:cNvPr>
          <p:cNvGrpSpPr/>
          <p:nvPr/>
        </p:nvGrpSpPr>
        <p:grpSpPr>
          <a:xfrm>
            <a:off x="9895693" y="3580117"/>
            <a:ext cx="457446" cy="457371"/>
            <a:chOff x="9895693" y="3580117"/>
            <a:chExt cx="457446" cy="457371"/>
          </a:xfrm>
          <a:noFill/>
        </p:grpSpPr>
        <p:sp>
          <p:nvSpPr>
            <p:cNvPr id="2097" name="Freeform: Shape 2096">
              <a:extLst>
                <a:ext uri="{FF2B5EF4-FFF2-40B4-BE49-F238E27FC236}">
                  <a16:creationId xmlns:a16="http://schemas.microsoft.com/office/drawing/2014/main" id="{8C5960E9-BBE8-4454-9FAC-444A6FC5071D}"/>
                </a:ext>
              </a:extLst>
            </p:cNvPr>
            <p:cNvSpPr/>
            <p:nvPr/>
          </p:nvSpPr>
          <p:spPr>
            <a:xfrm>
              <a:off x="10175979" y="3860328"/>
              <a:ext cx="177160" cy="177160"/>
            </a:xfrm>
            <a:custGeom>
              <a:avLst/>
              <a:gdLst>
                <a:gd name="connsiteX0" fmla="*/ 83148 w 177160"/>
                <a:gd name="connsiteY0" fmla="*/ -134 h 177160"/>
                <a:gd name="connsiteX1" fmla="*/ 159689 w 177160"/>
                <a:gd name="connsiteY1" fmla="*/ 76407 h 177160"/>
                <a:gd name="connsiteX2" fmla="*/ 159689 w 177160"/>
                <a:gd name="connsiteY2" fmla="*/ 159766 h 177160"/>
                <a:gd name="connsiteX3" fmla="*/ 159689 w 177160"/>
                <a:gd name="connsiteY3" fmla="*/ 159766 h 177160"/>
                <a:gd name="connsiteX4" fmla="*/ 76330 w 177160"/>
                <a:gd name="connsiteY4" fmla="*/ 159766 h 177160"/>
                <a:gd name="connsiteX5" fmla="*/ -211 w 177160"/>
                <a:gd name="connsiteY5" fmla="*/ 83225 h 17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160" h="177160">
                  <a:moveTo>
                    <a:pt x="83148" y="-134"/>
                  </a:moveTo>
                  <a:lnTo>
                    <a:pt x="159689" y="76407"/>
                  </a:lnTo>
                  <a:cubicBezTo>
                    <a:pt x="182703" y="99422"/>
                    <a:pt x="182703" y="136751"/>
                    <a:pt x="159689" y="159766"/>
                  </a:cubicBezTo>
                  <a:lnTo>
                    <a:pt x="159689" y="159766"/>
                  </a:lnTo>
                  <a:cubicBezTo>
                    <a:pt x="136674" y="182781"/>
                    <a:pt x="99345" y="182781"/>
                    <a:pt x="76330" y="159766"/>
                  </a:cubicBezTo>
                  <a:lnTo>
                    <a:pt x="-211" y="83225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8" name="Freeform: Shape 2097">
              <a:extLst>
                <a:ext uri="{FF2B5EF4-FFF2-40B4-BE49-F238E27FC236}">
                  <a16:creationId xmlns:a16="http://schemas.microsoft.com/office/drawing/2014/main" id="{87F1EBB5-4D6B-4A7A-AAE4-D02AFC552336}"/>
                </a:ext>
              </a:extLst>
            </p:cNvPr>
            <p:cNvSpPr/>
            <p:nvPr/>
          </p:nvSpPr>
          <p:spPr>
            <a:xfrm>
              <a:off x="9895693" y="3580117"/>
              <a:ext cx="383269" cy="383269"/>
            </a:xfrm>
            <a:custGeom>
              <a:avLst/>
              <a:gdLst>
                <a:gd name="connsiteX0" fmla="*/ 191443 w 383269"/>
                <a:gd name="connsiteY0" fmla="*/ -134 h 383269"/>
                <a:gd name="connsiteX1" fmla="*/ -211 w 383269"/>
                <a:gd name="connsiteY1" fmla="*/ 191482 h 383269"/>
                <a:gd name="connsiteX2" fmla="*/ 191405 w 383269"/>
                <a:gd name="connsiteY2" fmla="*/ 383135 h 383269"/>
                <a:gd name="connsiteX3" fmla="*/ 383058 w 383269"/>
                <a:gd name="connsiteY3" fmla="*/ 191520 h 383269"/>
                <a:gd name="connsiteX4" fmla="*/ 383058 w 383269"/>
                <a:gd name="connsiteY4" fmla="*/ 191463 h 383269"/>
                <a:gd name="connsiteX5" fmla="*/ 191443 w 383269"/>
                <a:gd name="connsiteY5" fmla="*/ -134 h 38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269" h="383269">
                  <a:moveTo>
                    <a:pt x="191443" y="-134"/>
                  </a:moveTo>
                  <a:cubicBezTo>
                    <a:pt x="85596" y="-153"/>
                    <a:pt x="-192" y="85655"/>
                    <a:pt x="-211" y="191482"/>
                  </a:cubicBezTo>
                  <a:cubicBezTo>
                    <a:pt x="-230" y="297310"/>
                    <a:pt x="85559" y="383117"/>
                    <a:pt x="191405" y="383135"/>
                  </a:cubicBezTo>
                  <a:cubicBezTo>
                    <a:pt x="297251" y="383154"/>
                    <a:pt x="383040" y="297347"/>
                    <a:pt x="383058" y="191520"/>
                  </a:cubicBezTo>
                  <a:cubicBezTo>
                    <a:pt x="383058" y="191501"/>
                    <a:pt x="383058" y="191482"/>
                    <a:pt x="383058" y="191463"/>
                  </a:cubicBezTo>
                  <a:cubicBezTo>
                    <a:pt x="383040" y="85655"/>
                    <a:pt x="297251" y="-115"/>
                    <a:pt x="191443" y="-134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9" name="Freeform: Shape 2098">
              <a:extLst>
                <a:ext uri="{FF2B5EF4-FFF2-40B4-BE49-F238E27FC236}">
                  <a16:creationId xmlns:a16="http://schemas.microsoft.com/office/drawing/2014/main" id="{C62DB9E8-79A5-4C8F-B2CB-F612C2D828EF}"/>
                </a:ext>
              </a:extLst>
            </p:cNvPr>
            <p:cNvSpPr/>
            <p:nvPr/>
          </p:nvSpPr>
          <p:spPr>
            <a:xfrm>
              <a:off x="10072995" y="3609404"/>
              <a:ext cx="14351" cy="621"/>
            </a:xfrm>
            <a:custGeom>
              <a:avLst/>
              <a:gdLst>
                <a:gd name="connsiteX0" fmla="*/ -211 w 14351"/>
                <a:gd name="connsiteY0" fmla="*/ 488 h 621"/>
                <a:gd name="connsiteX1" fmla="*/ 14141 w 14351"/>
                <a:gd name="connsiteY1" fmla="*/ -134 h 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51" h="621">
                  <a:moveTo>
                    <a:pt x="-211" y="488"/>
                  </a:moveTo>
                  <a:cubicBezTo>
                    <a:pt x="4516" y="73"/>
                    <a:pt x="9300" y="-134"/>
                    <a:pt x="14141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0" name="Freeform: Shape 2099">
              <a:extLst>
                <a:ext uri="{FF2B5EF4-FFF2-40B4-BE49-F238E27FC236}">
                  <a16:creationId xmlns:a16="http://schemas.microsoft.com/office/drawing/2014/main" id="{6450CE9E-0EE6-48E2-AB1A-723D9D510793}"/>
                </a:ext>
              </a:extLst>
            </p:cNvPr>
            <p:cNvSpPr/>
            <p:nvPr/>
          </p:nvSpPr>
          <p:spPr>
            <a:xfrm>
              <a:off x="9925036" y="3615393"/>
              <a:ext cx="118653" cy="156321"/>
            </a:xfrm>
            <a:custGeom>
              <a:avLst/>
              <a:gdLst>
                <a:gd name="connsiteX0" fmla="*/ -211 w 118653"/>
                <a:gd name="connsiteY0" fmla="*/ 156187 h 156321"/>
                <a:gd name="connsiteX1" fmla="*/ 118443 w 118653"/>
                <a:gd name="connsiteY1" fmla="*/ -134 h 15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653" h="156321">
                  <a:moveTo>
                    <a:pt x="-211" y="156187"/>
                  </a:moveTo>
                  <a:cubicBezTo>
                    <a:pt x="-173" y="83375"/>
                    <a:pt x="48324" y="19491"/>
                    <a:pt x="118443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039D442B-50CC-4291-B807-436765418575}"/>
                </a:ext>
              </a:extLst>
            </p:cNvPr>
            <p:cNvSpPr/>
            <p:nvPr/>
          </p:nvSpPr>
          <p:spPr>
            <a:xfrm>
              <a:off x="9976246" y="3779078"/>
              <a:ext cx="1883" cy="73791"/>
            </a:xfrm>
            <a:custGeom>
              <a:avLst/>
              <a:gdLst>
                <a:gd name="connsiteX0" fmla="*/ 0 w 1883"/>
                <a:gd name="connsiteY0" fmla="*/ 0 h 73791"/>
                <a:gd name="connsiteX1" fmla="*/ 0 w 1883"/>
                <a:gd name="connsiteY1" fmla="*/ 73791 h 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73791">
                  <a:moveTo>
                    <a:pt x="0" y="0"/>
                  </a:moveTo>
                  <a:lnTo>
                    <a:pt x="0" y="73791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E0DD324B-321F-4C42-B3FA-29A2ED37B2DD}"/>
                </a:ext>
              </a:extLst>
            </p:cNvPr>
            <p:cNvSpPr/>
            <p:nvPr/>
          </p:nvSpPr>
          <p:spPr>
            <a:xfrm>
              <a:off x="10020505" y="3808591"/>
              <a:ext cx="1883" cy="44278"/>
            </a:xfrm>
            <a:custGeom>
              <a:avLst/>
              <a:gdLst>
                <a:gd name="connsiteX0" fmla="*/ 0 w 1883"/>
                <a:gd name="connsiteY0" fmla="*/ 0 h 44278"/>
                <a:gd name="connsiteX1" fmla="*/ 0 w 1883"/>
                <a:gd name="connsiteY1" fmla="*/ 44278 h 4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44278">
                  <a:moveTo>
                    <a:pt x="0" y="0"/>
                  </a:moveTo>
                  <a:lnTo>
                    <a:pt x="0" y="44278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5BDDB690-A644-4A7C-BA58-3BD09F9698F8}"/>
                </a:ext>
              </a:extLst>
            </p:cNvPr>
            <p:cNvSpPr/>
            <p:nvPr/>
          </p:nvSpPr>
          <p:spPr>
            <a:xfrm>
              <a:off x="10064765" y="3764331"/>
              <a:ext cx="1883" cy="88538"/>
            </a:xfrm>
            <a:custGeom>
              <a:avLst/>
              <a:gdLst>
                <a:gd name="connsiteX0" fmla="*/ 0 w 1883"/>
                <a:gd name="connsiteY0" fmla="*/ 0 h 88538"/>
                <a:gd name="connsiteX1" fmla="*/ 0 w 1883"/>
                <a:gd name="connsiteY1" fmla="*/ 88538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88538">
                  <a:moveTo>
                    <a:pt x="0" y="0"/>
                  </a:moveTo>
                  <a:lnTo>
                    <a:pt x="0" y="88538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F7F6C8D7-D864-4857-BD7A-582B347D8B7F}"/>
                </a:ext>
              </a:extLst>
            </p:cNvPr>
            <p:cNvSpPr/>
            <p:nvPr/>
          </p:nvSpPr>
          <p:spPr>
            <a:xfrm>
              <a:off x="10109043" y="3690559"/>
              <a:ext cx="1883" cy="162310"/>
            </a:xfrm>
            <a:custGeom>
              <a:avLst/>
              <a:gdLst>
                <a:gd name="connsiteX0" fmla="*/ 0 w 1883"/>
                <a:gd name="connsiteY0" fmla="*/ 0 h 162310"/>
                <a:gd name="connsiteX1" fmla="*/ 0 w 1883"/>
                <a:gd name="connsiteY1" fmla="*/ 162310 h 1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62310">
                  <a:moveTo>
                    <a:pt x="0" y="0"/>
                  </a:moveTo>
                  <a:lnTo>
                    <a:pt x="0" y="16231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5" name="Freeform: Shape 2104">
              <a:extLst>
                <a:ext uri="{FF2B5EF4-FFF2-40B4-BE49-F238E27FC236}">
                  <a16:creationId xmlns:a16="http://schemas.microsoft.com/office/drawing/2014/main" id="{FA8AFA94-41C5-4D9B-8E79-60190671E232}"/>
                </a:ext>
              </a:extLst>
            </p:cNvPr>
            <p:cNvSpPr/>
            <p:nvPr/>
          </p:nvSpPr>
          <p:spPr>
            <a:xfrm>
              <a:off x="10153303" y="3720072"/>
              <a:ext cx="1883" cy="132797"/>
            </a:xfrm>
            <a:custGeom>
              <a:avLst/>
              <a:gdLst>
                <a:gd name="connsiteX0" fmla="*/ 0 w 1883"/>
                <a:gd name="connsiteY0" fmla="*/ 0 h 132797"/>
                <a:gd name="connsiteX1" fmla="*/ 0 w 1883"/>
                <a:gd name="connsiteY1" fmla="*/ 132798 h 13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132797">
                  <a:moveTo>
                    <a:pt x="0" y="0"/>
                  </a:moveTo>
                  <a:lnTo>
                    <a:pt x="0" y="132798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6" name="Freeform: Shape 2105">
              <a:extLst>
                <a:ext uri="{FF2B5EF4-FFF2-40B4-BE49-F238E27FC236}">
                  <a16:creationId xmlns:a16="http://schemas.microsoft.com/office/drawing/2014/main" id="{4F2B1BCA-C048-4263-9279-234D69734933}"/>
                </a:ext>
              </a:extLst>
            </p:cNvPr>
            <p:cNvSpPr/>
            <p:nvPr/>
          </p:nvSpPr>
          <p:spPr>
            <a:xfrm>
              <a:off x="10197769" y="3793844"/>
              <a:ext cx="1883" cy="59025"/>
            </a:xfrm>
            <a:custGeom>
              <a:avLst/>
              <a:gdLst>
                <a:gd name="connsiteX0" fmla="*/ 0 w 1883"/>
                <a:gd name="connsiteY0" fmla="*/ 0 h 59025"/>
                <a:gd name="connsiteX1" fmla="*/ 0 w 1883"/>
                <a:gd name="connsiteY1" fmla="*/ 59025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59025">
                  <a:moveTo>
                    <a:pt x="0" y="0"/>
                  </a:moveTo>
                  <a:lnTo>
                    <a:pt x="0" y="59025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E8B2BB34-7BF5-40E6-8B3A-3C4610FCA05C}"/>
                </a:ext>
              </a:extLst>
            </p:cNvPr>
            <p:cNvSpPr/>
            <p:nvPr/>
          </p:nvSpPr>
          <p:spPr>
            <a:xfrm>
              <a:off x="9961969" y="3852869"/>
              <a:ext cx="250735" cy="1883"/>
            </a:xfrm>
            <a:custGeom>
              <a:avLst/>
              <a:gdLst>
                <a:gd name="connsiteX0" fmla="*/ 0 w 250735"/>
                <a:gd name="connsiteY0" fmla="*/ 0 h 1883"/>
                <a:gd name="connsiteX1" fmla="*/ 250735 w 250735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735" h="1883">
                  <a:moveTo>
                    <a:pt x="0" y="0"/>
                  </a:moveTo>
                  <a:lnTo>
                    <a:pt x="250735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08" name="Freeform: Shape 2107">
            <a:extLst>
              <a:ext uri="{FF2B5EF4-FFF2-40B4-BE49-F238E27FC236}">
                <a16:creationId xmlns:a16="http://schemas.microsoft.com/office/drawing/2014/main" id="{78C7ED3B-7A41-41D1-B37D-C027D078A87F}"/>
              </a:ext>
            </a:extLst>
          </p:cNvPr>
          <p:cNvSpPr/>
          <p:nvPr/>
        </p:nvSpPr>
        <p:spPr>
          <a:xfrm rot="18900000">
            <a:off x="4815543" y="5579942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09" name="Graphic 1850">
            <a:extLst>
              <a:ext uri="{FF2B5EF4-FFF2-40B4-BE49-F238E27FC236}">
                <a16:creationId xmlns:a16="http://schemas.microsoft.com/office/drawing/2014/main" id="{3525C447-6215-4FFE-B908-E438D0EC24A1}"/>
              </a:ext>
            </a:extLst>
          </p:cNvPr>
          <p:cNvGrpSpPr/>
          <p:nvPr/>
        </p:nvGrpSpPr>
        <p:grpSpPr>
          <a:xfrm>
            <a:off x="4923175" y="5607048"/>
            <a:ext cx="457418" cy="398494"/>
            <a:chOff x="4923175" y="5607048"/>
            <a:chExt cx="457418" cy="398494"/>
          </a:xfrm>
          <a:noFill/>
        </p:grpSpPr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01684BA3-C6D3-4639-B26C-1FE420CC6A27}"/>
                </a:ext>
              </a:extLst>
            </p:cNvPr>
            <p:cNvSpPr/>
            <p:nvPr/>
          </p:nvSpPr>
          <p:spPr>
            <a:xfrm>
              <a:off x="5321568" y="5776824"/>
              <a:ext cx="59025" cy="29512"/>
            </a:xfrm>
            <a:custGeom>
              <a:avLst/>
              <a:gdLst>
                <a:gd name="connsiteX0" fmla="*/ 0 w 59025"/>
                <a:gd name="connsiteY0" fmla="*/ 0 h 29512"/>
                <a:gd name="connsiteX1" fmla="*/ 29513 w 59025"/>
                <a:gd name="connsiteY1" fmla="*/ 29513 h 29512"/>
                <a:gd name="connsiteX2" fmla="*/ 59025 w 59025"/>
                <a:gd name="connsiteY2" fmla="*/ 0 h 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" h="29512">
                  <a:moveTo>
                    <a:pt x="0" y="0"/>
                  </a:moveTo>
                  <a:lnTo>
                    <a:pt x="29513" y="29513"/>
                  </a:lnTo>
                  <a:lnTo>
                    <a:pt x="59025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55761A70-44CB-449B-A9C3-278B2F3E4F1B}"/>
                </a:ext>
              </a:extLst>
            </p:cNvPr>
            <p:cNvSpPr/>
            <p:nvPr/>
          </p:nvSpPr>
          <p:spPr>
            <a:xfrm>
              <a:off x="5151894" y="5835699"/>
              <a:ext cx="197039" cy="169843"/>
            </a:xfrm>
            <a:custGeom>
              <a:avLst/>
              <a:gdLst>
                <a:gd name="connsiteX0" fmla="*/ 196829 w 197039"/>
                <a:gd name="connsiteY0" fmla="*/ -134 h 169843"/>
                <a:gd name="connsiteX1" fmla="*/ -211 w 197039"/>
                <a:gd name="connsiteY1" fmla="*/ 169710 h 16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039" h="169843">
                  <a:moveTo>
                    <a:pt x="196829" y="-134"/>
                  </a:moveTo>
                  <a:cubicBezTo>
                    <a:pt x="182276" y="97463"/>
                    <a:pt x="98467" y="169710"/>
                    <a:pt x="-211" y="169710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EE4BF85F-34F9-4467-8920-2C9F072C4021}"/>
                </a:ext>
              </a:extLst>
            </p:cNvPr>
            <p:cNvSpPr/>
            <p:nvPr/>
          </p:nvSpPr>
          <p:spPr>
            <a:xfrm>
              <a:off x="4923175" y="5806337"/>
              <a:ext cx="59025" cy="29512"/>
            </a:xfrm>
            <a:custGeom>
              <a:avLst/>
              <a:gdLst>
                <a:gd name="connsiteX0" fmla="*/ 59025 w 59025"/>
                <a:gd name="connsiteY0" fmla="*/ 29513 h 29512"/>
                <a:gd name="connsiteX1" fmla="*/ 29513 w 59025"/>
                <a:gd name="connsiteY1" fmla="*/ 0 h 29512"/>
                <a:gd name="connsiteX2" fmla="*/ 0 w 59025"/>
                <a:gd name="connsiteY2" fmla="*/ 29513 h 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" h="29512">
                  <a:moveTo>
                    <a:pt x="59025" y="29513"/>
                  </a:moveTo>
                  <a:lnTo>
                    <a:pt x="29513" y="0"/>
                  </a:lnTo>
                  <a:lnTo>
                    <a:pt x="0" y="29513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3" name="Freeform: Shape 2112">
              <a:extLst>
                <a:ext uri="{FF2B5EF4-FFF2-40B4-BE49-F238E27FC236}">
                  <a16:creationId xmlns:a16="http://schemas.microsoft.com/office/drawing/2014/main" id="{3CBF2EBA-BCA3-4365-AA00-29E9777452CA}"/>
                </a:ext>
              </a:extLst>
            </p:cNvPr>
            <p:cNvSpPr/>
            <p:nvPr/>
          </p:nvSpPr>
          <p:spPr>
            <a:xfrm>
              <a:off x="4952744" y="5806281"/>
              <a:ext cx="199149" cy="199262"/>
            </a:xfrm>
            <a:custGeom>
              <a:avLst/>
              <a:gdLst>
                <a:gd name="connsiteX0" fmla="*/ 198938 w 199149"/>
                <a:gd name="connsiteY0" fmla="*/ 199129 h 199262"/>
                <a:gd name="connsiteX1" fmla="*/ -211 w 199149"/>
                <a:gd name="connsiteY1" fmla="*/ -134 h 1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149" h="199262">
                  <a:moveTo>
                    <a:pt x="198938" y="199129"/>
                  </a:moveTo>
                  <a:cubicBezTo>
                    <a:pt x="88920" y="199091"/>
                    <a:pt x="-243" y="109893"/>
                    <a:pt x="-211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C41EB084-9897-43A4-992F-C1A9D73C2200}"/>
                </a:ext>
              </a:extLst>
            </p:cNvPr>
            <p:cNvSpPr/>
            <p:nvPr/>
          </p:nvSpPr>
          <p:spPr>
            <a:xfrm>
              <a:off x="4954835" y="5607048"/>
              <a:ext cx="396245" cy="199232"/>
            </a:xfrm>
            <a:custGeom>
              <a:avLst/>
              <a:gdLst>
                <a:gd name="connsiteX0" fmla="*/ -211 w 396245"/>
                <a:gd name="connsiteY0" fmla="*/ 169812 h 199232"/>
                <a:gd name="connsiteX1" fmla="*/ 226125 w 396245"/>
                <a:gd name="connsiteY1" fmla="*/ 2058 h 199232"/>
                <a:gd name="connsiteX2" fmla="*/ 396035 w 396245"/>
                <a:gd name="connsiteY2" fmla="*/ 199098 h 19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245" h="199232">
                  <a:moveTo>
                    <a:pt x="-211" y="169812"/>
                  </a:moveTo>
                  <a:cubicBezTo>
                    <a:pt x="15969" y="60990"/>
                    <a:pt x="117303" y="-14120"/>
                    <a:pt x="226125" y="2058"/>
                  </a:cubicBezTo>
                  <a:cubicBezTo>
                    <a:pt x="323752" y="16580"/>
                    <a:pt x="396031" y="100390"/>
                    <a:pt x="396035" y="199098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1F069E0F-5692-454F-91B3-DD9604D3E6BD}"/>
                </a:ext>
              </a:extLst>
            </p:cNvPr>
            <p:cNvSpPr/>
            <p:nvPr/>
          </p:nvSpPr>
          <p:spPr>
            <a:xfrm>
              <a:off x="5151894" y="5717799"/>
              <a:ext cx="1883" cy="73791"/>
            </a:xfrm>
            <a:custGeom>
              <a:avLst/>
              <a:gdLst>
                <a:gd name="connsiteX0" fmla="*/ 0 w 1883"/>
                <a:gd name="connsiteY0" fmla="*/ 73791 h 73791"/>
                <a:gd name="connsiteX1" fmla="*/ 0 w 1883"/>
                <a:gd name="connsiteY1" fmla="*/ 0 h 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73791">
                  <a:moveTo>
                    <a:pt x="0" y="73791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07A88842-B469-4044-BD4C-22512457944F}"/>
                </a:ext>
              </a:extLst>
            </p:cNvPr>
            <p:cNvSpPr/>
            <p:nvPr/>
          </p:nvSpPr>
          <p:spPr>
            <a:xfrm>
              <a:off x="5070739" y="5821084"/>
              <a:ext cx="1883" cy="73791"/>
            </a:xfrm>
            <a:custGeom>
              <a:avLst/>
              <a:gdLst>
                <a:gd name="connsiteX0" fmla="*/ 0 w 1883"/>
                <a:gd name="connsiteY0" fmla="*/ 73791 h 73791"/>
                <a:gd name="connsiteX1" fmla="*/ 0 w 1883"/>
                <a:gd name="connsiteY1" fmla="*/ 0 h 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73791">
                  <a:moveTo>
                    <a:pt x="0" y="73791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FADB072F-D2BE-41CE-863C-CF9F782580B0}"/>
                </a:ext>
              </a:extLst>
            </p:cNvPr>
            <p:cNvSpPr/>
            <p:nvPr/>
          </p:nvSpPr>
          <p:spPr>
            <a:xfrm>
              <a:off x="5048609" y="5717799"/>
              <a:ext cx="44259" cy="73772"/>
            </a:xfrm>
            <a:custGeom>
              <a:avLst/>
              <a:gdLst>
                <a:gd name="connsiteX0" fmla="*/ 29513 w 44259"/>
                <a:gd name="connsiteY0" fmla="*/ 0 h 73772"/>
                <a:gd name="connsiteX1" fmla="*/ 44260 w 44259"/>
                <a:gd name="connsiteY1" fmla="*/ 0 h 73772"/>
                <a:gd name="connsiteX2" fmla="*/ 44260 w 44259"/>
                <a:gd name="connsiteY2" fmla="*/ 73772 h 73772"/>
                <a:gd name="connsiteX3" fmla="*/ 29513 w 44259"/>
                <a:gd name="connsiteY3" fmla="*/ 73772 h 73772"/>
                <a:gd name="connsiteX4" fmla="*/ 14747 w 44259"/>
                <a:gd name="connsiteY4" fmla="*/ 73772 h 73772"/>
                <a:gd name="connsiteX5" fmla="*/ 0 w 44259"/>
                <a:gd name="connsiteY5" fmla="*/ 73772 h 73772"/>
                <a:gd name="connsiteX6" fmla="*/ 0 w 44259"/>
                <a:gd name="connsiteY6" fmla="*/ 0 h 73772"/>
                <a:gd name="connsiteX7" fmla="*/ 14747 w 44259"/>
                <a:gd name="connsiteY7" fmla="*/ 0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59" h="73772">
                  <a:moveTo>
                    <a:pt x="29513" y="0"/>
                  </a:moveTo>
                  <a:cubicBezTo>
                    <a:pt x="37657" y="0"/>
                    <a:pt x="44260" y="0"/>
                    <a:pt x="44260" y="0"/>
                  </a:cubicBezTo>
                  <a:lnTo>
                    <a:pt x="44260" y="73772"/>
                  </a:lnTo>
                  <a:cubicBezTo>
                    <a:pt x="44260" y="73772"/>
                    <a:pt x="37657" y="73772"/>
                    <a:pt x="29513" y="73772"/>
                  </a:cubicBezTo>
                  <a:lnTo>
                    <a:pt x="14747" y="73772"/>
                  </a:lnTo>
                  <a:cubicBezTo>
                    <a:pt x="6602" y="73772"/>
                    <a:pt x="0" y="73772"/>
                    <a:pt x="0" y="73772"/>
                  </a:cubicBezTo>
                  <a:lnTo>
                    <a:pt x="0" y="0"/>
                  </a:lnTo>
                  <a:cubicBezTo>
                    <a:pt x="0" y="0"/>
                    <a:pt x="6602" y="0"/>
                    <a:pt x="14747" y="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ACB4A84C-02C0-4482-9A44-E0D82A952955}"/>
                </a:ext>
              </a:extLst>
            </p:cNvPr>
            <p:cNvSpPr/>
            <p:nvPr/>
          </p:nvSpPr>
          <p:spPr>
            <a:xfrm>
              <a:off x="5210900" y="5717799"/>
              <a:ext cx="44259" cy="73772"/>
            </a:xfrm>
            <a:custGeom>
              <a:avLst/>
              <a:gdLst>
                <a:gd name="connsiteX0" fmla="*/ 29513 w 44259"/>
                <a:gd name="connsiteY0" fmla="*/ 0 h 73772"/>
                <a:gd name="connsiteX1" fmla="*/ 44260 w 44259"/>
                <a:gd name="connsiteY1" fmla="*/ 0 h 73772"/>
                <a:gd name="connsiteX2" fmla="*/ 44260 w 44259"/>
                <a:gd name="connsiteY2" fmla="*/ 73772 h 73772"/>
                <a:gd name="connsiteX3" fmla="*/ 29513 w 44259"/>
                <a:gd name="connsiteY3" fmla="*/ 73772 h 73772"/>
                <a:gd name="connsiteX4" fmla="*/ 14747 w 44259"/>
                <a:gd name="connsiteY4" fmla="*/ 73772 h 73772"/>
                <a:gd name="connsiteX5" fmla="*/ 0 w 44259"/>
                <a:gd name="connsiteY5" fmla="*/ 73772 h 73772"/>
                <a:gd name="connsiteX6" fmla="*/ 0 w 44259"/>
                <a:gd name="connsiteY6" fmla="*/ 0 h 73772"/>
                <a:gd name="connsiteX7" fmla="*/ 14747 w 44259"/>
                <a:gd name="connsiteY7" fmla="*/ 0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59" h="73772">
                  <a:moveTo>
                    <a:pt x="29513" y="0"/>
                  </a:moveTo>
                  <a:cubicBezTo>
                    <a:pt x="37657" y="0"/>
                    <a:pt x="44260" y="0"/>
                    <a:pt x="44260" y="0"/>
                  </a:cubicBezTo>
                  <a:lnTo>
                    <a:pt x="44260" y="73772"/>
                  </a:lnTo>
                  <a:cubicBezTo>
                    <a:pt x="44260" y="73772"/>
                    <a:pt x="37657" y="73772"/>
                    <a:pt x="29513" y="73772"/>
                  </a:cubicBezTo>
                  <a:lnTo>
                    <a:pt x="14747" y="73772"/>
                  </a:lnTo>
                  <a:cubicBezTo>
                    <a:pt x="6602" y="73772"/>
                    <a:pt x="0" y="73772"/>
                    <a:pt x="0" y="73772"/>
                  </a:cubicBezTo>
                  <a:lnTo>
                    <a:pt x="0" y="0"/>
                  </a:lnTo>
                  <a:cubicBezTo>
                    <a:pt x="0" y="0"/>
                    <a:pt x="6602" y="0"/>
                    <a:pt x="14747" y="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AFAE121C-4465-440B-AF6C-AFBE16803131}"/>
                </a:ext>
              </a:extLst>
            </p:cNvPr>
            <p:cNvSpPr/>
            <p:nvPr/>
          </p:nvSpPr>
          <p:spPr>
            <a:xfrm>
              <a:off x="5210900" y="5821084"/>
              <a:ext cx="44259" cy="73772"/>
            </a:xfrm>
            <a:custGeom>
              <a:avLst/>
              <a:gdLst>
                <a:gd name="connsiteX0" fmla="*/ 29513 w 44259"/>
                <a:gd name="connsiteY0" fmla="*/ 0 h 73772"/>
                <a:gd name="connsiteX1" fmla="*/ 44260 w 44259"/>
                <a:gd name="connsiteY1" fmla="*/ 0 h 73772"/>
                <a:gd name="connsiteX2" fmla="*/ 44260 w 44259"/>
                <a:gd name="connsiteY2" fmla="*/ 73772 h 73772"/>
                <a:gd name="connsiteX3" fmla="*/ 29513 w 44259"/>
                <a:gd name="connsiteY3" fmla="*/ 73772 h 73772"/>
                <a:gd name="connsiteX4" fmla="*/ 14747 w 44259"/>
                <a:gd name="connsiteY4" fmla="*/ 73772 h 73772"/>
                <a:gd name="connsiteX5" fmla="*/ 0 w 44259"/>
                <a:gd name="connsiteY5" fmla="*/ 73772 h 73772"/>
                <a:gd name="connsiteX6" fmla="*/ 0 w 44259"/>
                <a:gd name="connsiteY6" fmla="*/ 0 h 73772"/>
                <a:gd name="connsiteX7" fmla="*/ 14747 w 44259"/>
                <a:gd name="connsiteY7" fmla="*/ 0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59" h="73772">
                  <a:moveTo>
                    <a:pt x="29513" y="0"/>
                  </a:moveTo>
                  <a:cubicBezTo>
                    <a:pt x="37657" y="0"/>
                    <a:pt x="44260" y="0"/>
                    <a:pt x="44260" y="0"/>
                  </a:cubicBezTo>
                  <a:lnTo>
                    <a:pt x="44260" y="73772"/>
                  </a:lnTo>
                  <a:cubicBezTo>
                    <a:pt x="44260" y="73772"/>
                    <a:pt x="37657" y="73772"/>
                    <a:pt x="29513" y="73772"/>
                  </a:cubicBezTo>
                  <a:lnTo>
                    <a:pt x="14747" y="73772"/>
                  </a:lnTo>
                  <a:cubicBezTo>
                    <a:pt x="6602" y="73772"/>
                    <a:pt x="0" y="73772"/>
                    <a:pt x="0" y="73772"/>
                  </a:cubicBezTo>
                  <a:lnTo>
                    <a:pt x="0" y="0"/>
                  </a:lnTo>
                  <a:cubicBezTo>
                    <a:pt x="0" y="0"/>
                    <a:pt x="6602" y="0"/>
                    <a:pt x="14747" y="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5080091C-940E-45B5-BB93-DB5264D3E81C}"/>
                </a:ext>
              </a:extLst>
            </p:cNvPr>
            <p:cNvSpPr/>
            <p:nvPr/>
          </p:nvSpPr>
          <p:spPr>
            <a:xfrm>
              <a:off x="5129745" y="5821084"/>
              <a:ext cx="44259" cy="73772"/>
            </a:xfrm>
            <a:custGeom>
              <a:avLst/>
              <a:gdLst>
                <a:gd name="connsiteX0" fmla="*/ 29513 w 44259"/>
                <a:gd name="connsiteY0" fmla="*/ 0 h 73772"/>
                <a:gd name="connsiteX1" fmla="*/ 44260 w 44259"/>
                <a:gd name="connsiteY1" fmla="*/ 0 h 73772"/>
                <a:gd name="connsiteX2" fmla="*/ 44260 w 44259"/>
                <a:gd name="connsiteY2" fmla="*/ 73772 h 73772"/>
                <a:gd name="connsiteX3" fmla="*/ 29513 w 44259"/>
                <a:gd name="connsiteY3" fmla="*/ 73772 h 73772"/>
                <a:gd name="connsiteX4" fmla="*/ 14747 w 44259"/>
                <a:gd name="connsiteY4" fmla="*/ 73772 h 73772"/>
                <a:gd name="connsiteX5" fmla="*/ 0 w 44259"/>
                <a:gd name="connsiteY5" fmla="*/ 73772 h 73772"/>
                <a:gd name="connsiteX6" fmla="*/ 0 w 44259"/>
                <a:gd name="connsiteY6" fmla="*/ 0 h 73772"/>
                <a:gd name="connsiteX7" fmla="*/ 14747 w 44259"/>
                <a:gd name="connsiteY7" fmla="*/ 0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59" h="73772">
                  <a:moveTo>
                    <a:pt x="29513" y="0"/>
                  </a:moveTo>
                  <a:cubicBezTo>
                    <a:pt x="37657" y="0"/>
                    <a:pt x="44260" y="0"/>
                    <a:pt x="44260" y="0"/>
                  </a:cubicBezTo>
                  <a:lnTo>
                    <a:pt x="44260" y="73772"/>
                  </a:lnTo>
                  <a:cubicBezTo>
                    <a:pt x="44260" y="73772"/>
                    <a:pt x="37657" y="73772"/>
                    <a:pt x="29513" y="73772"/>
                  </a:cubicBezTo>
                  <a:lnTo>
                    <a:pt x="14747" y="73772"/>
                  </a:lnTo>
                  <a:cubicBezTo>
                    <a:pt x="6602" y="73772"/>
                    <a:pt x="0" y="73772"/>
                    <a:pt x="0" y="73772"/>
                  </a:cubicBezTo>
                  <a:lnTo>
                    <a:pt x="0" y="0"/>
                  </a:lnTo>
                  <a:cubicBezTo>
                    <a:pt x="0" y="0"/>
                    <a:pt x="6602" y="0"/>
                    <a:pt x="14747" y="0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21" name="Freeform: Shape 2120">
            <a:extLst>
              <a:ext uri="{FF2B5EF4-FFF2-40B4-BE49-F238E27FC236}">
                <a16:creationId xmlns:a16="http://schemas.microsoft.com/office/drawing/2014/main" id="{C5537BF7-2677-49C8-883E-D96A0853F8A7}"/>
              </a:ext>
            </a:extLst>
          </p:cNvPr>
          <p:cNvSpPr/>
          <p:nvPr/>
        </p:nvSpPr>
        <p:spPr>
          <a:xfrm rot="18900000">
            <a:off x="5649952" y="5579948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22" name="Graphic 1850">
            <a:extLst>
              <a:ext uri="{FF2B5EF4-FFF2-40B4-BE49-F238E27FC236}">
                <a16:creationId xmlns:a16="http://schemas.microsoft.com/office/drawing/2014/main" id="{0182EDAB-98F2-4365-9A13-6AAFACA41038}"/>
              </a:ext>
            </a:extLst>
          </p:cNvPr>
          <p:cNvGrpSpPr/>
          <p:nvPr/>
        </p:nvGrpSpPr>
        <p:grpSpPr>
          <a:xfrm>
            <a:off x="5770134" y="5577581"/>
            <a:ext cx="457418" cy="457399"/>
            <a:chOff x="5770134" y="5577581"/>
            <a:chExt cx="457418" cy="457399"/>
          </a:xfrm>
          <a:noFill/>
        </p:grpSpPr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4CE17607-3E95-4FFA-AA6F-0FED2B335E96}"/>
                </a:ext>
              </a:extLst>
            </p:cNvPr>
            <p:cNvSpPr/>
            <p:nvPr/>
          </p:nvSpPr>
          <p:spPr>
            <a:xfrm>
              <a:off x="5770134" y="5577581"/>
              <a:ext cx="398392" cy="368879"/>
            </a:xfrm>
            <a:custGeom>
              <a:avLst/>
              <a:gdLst>
                <a:gd name="connsiteX0" fmla="*/ -211 w 398392"/>
                <a:gd name="connsiteY0" fmla="*/ 140047 h 368879"/>
                <a:gd name="connsiteX1" fmla="*/ -211 w 398392"/>
                <a:gd name="connsiteY1" fmla="*/ 228566 h 368879"/>
                <a:gd name="connsiteX2" fmla="*/ 198995 w 398392"/>
                <a:gd name="connsiteY2" fmla="*/ 368746 h 368879"/>
                <a:gd name="connsiteX3" fmla="*/ 198995 w 398392"/>
                <a:gd name="connsiteY3" fmla="*/ 140047 h 368879"/>
                <a:gd name="connsiteX4" fmla="*/ 398182 w 398392"/>
                <a:gd name="connsiteY4" fmla="*/ 140047 h 368879"/>
                <a:gd name="connsiteX5" fmla="*/ 198995 w 398392"/>
                <a:gd name="connsiteY5" fmla="*/ -134 h 368879"/>
                <a:gd name="connsiteX6" fmla="*/ -211 w 398392"/>
                <a:gd name="connsiteY6" fmla="*/ 140047 h 368879"/>
                <a:gd name="connsiteX7" fmla="*/ 198995 w 398392"/>
                <a:gd name="connsiteY7" fmla="*/ 280208 h 36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8392" h="368879">
                  <a:moveTo>
                    <a:pt x="-211" y="140047"/>
                  </a:moveTo>
                  <a:lnTo>
                    <a:pt x="-211" y="228566"/>
                  </a:lnTo>
                  <a:cubicBezTo>
                    <a:pt x="-211" y="305992"/>
                    <a:pt x="88986" y="368746"/>
                    <a:pt x="198995" y="368746"/>
                  </a:cubicBezTo>
                  <a:lnTo>
                    <a:pt x="198995" y="140047"/>
                  </a:lnTo>
                  <a:lnTo>
                    <a:pt x="398182" y="140047"/>
                  </a:lnTo>
                  <a:cubicBezTo>
                    <a:pt x="398182" y="62620"/>
                    <a:pt x="309004" y="-134"/>
                    <a:pt x="198995" y="-134"/>
                  </a:cubicBezTo>
                  <a:cubicBezTo>
                    <a:pt x="88986" y="-134"/>
                    <a:pt x="-211" y="62677"/>
                    <a:pt x="-211" y="140047"/>
                  </a:cubicBezTo>
                  <a:cubicBezTo>
                    <a:pt x="-211" y="217416"/>
                    <a:pt x="88986" y="280208"/>
                    <a:pt x="198995" y="280208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52A0A8B3-A0CF-4600-8980-C4903546E138}"/>
                </a:ext>
              </a:extLst>
            </p:cNvPr>
            <p:cNvSpPr/>
            <p:nvPr/>
          </p:nvSpPr>
          <p:spPr>
            <a:xfrm>
              <a:off x="6028365" y="5806281"/>
              <a:ext cx="199187" cy="228699"/>
            </a:xfrm>
            <a:custGeom>
              <a:avLst/>
              <a:gdLst>
                <a:gd name="connsiteX0" fmla="*/ 198976 w 199187"/>
                <a:gd name="connsiteY0" fmla="*/ 88385 h 228699"/>
                <a:gd name="connsiteX1" fmla="*/ -211 w 199187"/>
                <a:gd name="connsiteY1" fmla="*/ 228566 h 228699"/>
                <a:gd name="connsiteX2" fmla="*/ -211 w 199187"/>
                <a:gd name="connsiteY2" fmla="*/ 140047 h 228699"/>
                <a:gd name="connsiteX3" fmla="*/ 198976 w 199187"/>
                <a:gd name="connsiteY3" fmla="*/ -134 h 22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87" h="228699">
                  <a:moveTo>
                    <a:pt x="198976" y="88385"/>
                  </a:moveTo>
                  <a:cubicBezTo>
                    <a:pt x="198976" y="165793"/>
                    <a:pt x="109798" y="228566"/>
                    <a:pt x="-211" y="228566"/>
                  </a:cubicBezTo>
                  <a:lnTo>
                    <a:pt x="-211" y="140047"/>
                  </a:lnTo>
                  <a:cubicBezTo>
                    <a:pt x="109798" y="140047"/>
                    <a:pt x="198976" y="77292"/>
                    <a:pt x="198976" y="-134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380D1DD1-3190-47D4-BBCC-191087AA797A}"/>
                </a:ext>
              </a:extLst>
            </p:cNvPr>
            <p:cNvSpPr/>
            <p:nvPr/>
          </p:nvSpPr>
          <p:spPr>
            <a:xfrm>
              <a:off x="6028347" y="5806337"/>
              <a:ext cx="199205" cy="140180"/>
            </a:xfrm>
            <a:custGeom>
              <a:avLst/>
              <a:gdLst>
                <a:gd name="connsiteX0" fmla="*/ 0 w 199205"/>
                <a:gd name="connsiteY0" fmla="*/ 140181 h 140180"/>
                <a:gd name="connsiteX1" fmla="*/ 0 w 199205"/>
                <a:gd name="connsiteY1" fmla="*/ 0 h 140180"/>
                <a:gd name="connsiteX2" fmla="*/ 199206 w 199205"/>
                <a:gd name="connsiteY2" fmla="*/ 0 h 1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5" h="140180">
                  <a:moveTo>
                    <a:pt x="0" y="140181"/>
                  </a:moveTo>
                  <a:lnTo>
                    <a:pt x="0" y="0"/>
                  </a:lnTo>
                  <a:lnTo>
                    <a:pt x="199206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77A3CEF7-FA92-4460-9D98-3513D791DEB7}"/>
                </a:ext>
              </a:extLst>
            </p:cNvPr>
            <p:cNvSpPr/>
            <p:nvPr/>
          </p:nvSpPr>
          <p:spPr>
            <a:xfrm>
              <a:off x="6168527" y="5717799"/>
              <a:ext cx="1883" cy="59025"/>
            </a:xfrm>
            <a:custGeom>
              <a:avLst/>
              <a:gdLst>
                <a:gd name="connsiteX0" fmla="*/ 0 w 1883"/>
                <a:gd name="connsiteY0" fmla="*/ 0 h 59025"/>
                <a:gd name="connsiteX1" fmla="*/ 0 w 1883"/>
                <a:gd name="connsiteY1" fmla="*/ 59025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59025">
                  <a:moveTo>
                    <a:pt x="0" y="0"/>
                  </a:moveTo>
                  <a:lnTo>
                    <a:pt x="0" y="59025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1ED09AAD-0D7F-4AE0-BE57-953DC5A8F1BA}"/>
                </a:ext>
              </a:extLst>
            </p:cNvPr>
            <p:cNvSpPr/>
            <p:nvPr/>
          </p:nvSpPr>
          <p:spPr>
            <a:xfrm>
              <a:off x="5969321" y="5806337"/>
              <a:ext cx="29512" cy="1883"/>
            </a:xfrm>
            <a:custGeom>
              <a:avLst/>
              <a:gdLst>
                <a:gd name="connsiteX0" fmla="*/ 0 w 29512"/>
                <a:gd name="connsiteY0" fmla="*/ 0 h 1883"/>
                <a:gd name="connsiteX1" fmla="*/ 29513 w 29512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12" h="1883">
                  <a:moveTo>
                    <a:pt x="0" y="0"/>
                  </a:moveTo>
                  <a:lnTo>
                    <a:pt x="29513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28" name="Freeform: Shape 2127">
            <a:extLst>
              <a:ext uri="{FF2B5EF4-FFF2-40B4-BE49-F238E27FC236}">
                <a16:creationId xmlns:a16="http://schemas.microsoft.com/office/drawing/2014/main" id="{19CE2DF6-E266-4476-A291-C515C786F076}"/>
              </a:ext>
            </a:extLst>
          </p:cNvPr>
          <p:cNvSpPr/>
          <p:nvPr/>
        </p:nvSpPr>
        <p:spPr>
          <a:xfrm rot="18900000">
            <a:off x="7402842" y="5579945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29" name="Graphic 1850">
            <a:extLst>
              <a:ext uri="{FF2B5EF4-FFF2-40B4-BE49-F238E27FC236}">
                <a16:creationId xmlns:a16="http://schemas.microsoft.com/office/drawing/2014/main" id="{1712F5CF-E640-4228-9B02-C24A9CAA1EF3}"/>
              </a:ext>
            </a:extLst>
          </p:cNvPr>
          <p:cNvGrpSpPr/>
          <p:nvPr/>
        </p:nvGrpSpPr>
        <p:grpSpPr>
          <a:xfrm>
            <a:off x="7540210" y="5577638"/>
            <a:ext cx="457543" cy="457417"/>
            <a:chOff x="7540210" y="5577638"/>
            <a:chExt cx="457543" cy="457417"/>
          </a:xfrm>
          <a:noFill/>
        </p:grpSpPr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0626EC8A-8633-4FBE-B058-5E08FBF07804}"/>
                </a:ext>
              </a:extLst>
            </p:cNvPr>
            <p:cNvSpPr/>
            <p:nvPr/>
          </p:nvSpPr>
          <p:spPr>
            <a:xfrm>
              <a:off x="7569786" y="5917005"/>
              <a:ext cx="73772" cy="73772"/>
            </a:xfrm>
            <a:custGeom>
              <a:avLst/>
              <a:gdLst>
                <a:gd name="connsiteX0" fmla="*/ 73772 w 73772"/>
                <a:gd name="connsiteY0" fmla="*/ 0 h 73772"/>
                <a:gd name="connsiteX1" fmla="*/ 0 w 73772"/>
                <a:gd name="connsiteY1" fmla="*/ 0 h 73772"/>
                <a:gd name="connsiteX2" fmla="*/ 0 w 73772"/>
                <a:gd name="connsiteY2" fmla="*/ 73773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72" h="73772">
                  <a:moveTo>
                    <a:pt x="73772" y="0"/>
                  </a:moveTo>
                  <a:lnTo>
                    <a:pt x="0" y="0"/>
                  </a:lnTo>
                  <a:lnTo>
                    <a:pt x="0" y="73773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40211D8B-D7BD-4EC4-ADE5-65A89EF0F781}"/>
                </a:ext>
              </a:extLst>
            </p:cNvPr>
            <p:cNvSpPr/>
            <p:nvPr/>
          </p:nvSpPr>
          <p:spPr>
            <a:xfrm>
              <a:off x="7894406" y="5621897"/>
              <a:ext cx="73772" cy="73772"/>
            </a:xfrm>
            <a:custGeom>
              <a:avLst/>
              <a:gdLst>
                <a:gd name="connsiteX0" fmla="*/ 0 w 73772"/>
                <a:gd name="connsiteY0" fmla="*/ 73772 h 73772"/>
                <a:gd name="connsiteX1" fmla="*/ 73772 w 73772"/>
                <a:gd name="connsiteY1" fmla="*/ 73772 h 73772"/>
                <a:gd name="connsiteX2" fmla="*/ 73772 w 73772"/>
                <a:gd name="connsiteY2" fmla="*/ 0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72" h="73772">
                  <a:moveTo>
                    <a:pt x="0" y="73772"/>
                  </a:moveTo>
                  <a:lnTo>
                    <a:pt x="73772" y="73772"/>
                  </a:lnTo>
                  <a:lnTo>
                    <a:pt x="73772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E7BA8B10-0D47-44FC-9A29-8FBF53FF1012}"/>
                </a:ext>
              </a:extLst>
            </p:cNvPr>
            <p:cNvSpPr/>
            <p:nvPr/>
          </p:nvSpPr>
          <p:spPr>
            <a:xfrm>
              <a:off x="7540210" y="5577638"/>
              <a:ext cx="427968" cy="309873"/>
            </a:xfrm>
            <a:custGeom>
              <a:avLst/>
              <a:gdLst>
                <a:gd name="connsiteX0" fmla="*/ 14674 w 427968"/>
                <a:gd name="connsiteY0" fmla="*/ 309739 h 309873"/>
                <a:gd name="connsiteX1" fmla="*/ 147679 w 427968"/>
                <a:gd name="connsiteY1" fmla="*/ 14688 h 309873"/>
                <a:gd name="connsiteX2" fmla="*/ 228571 w 427968"/>
                <a:gd name="connsiteY2" fmla="*/ -134 h 309873"/>
                <a:gd name="connsiteX3" fmla="*/ 427757 w 427968"/>
                <a:gd name="connsiteY3" fmla="*/ 117898 h 30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968" h="309873">
                  <a:moveTo>
                    <a:pt x="14674" y="309739"/>
                  </a:moveTo>
                  <a:cubicBezTo>
                    <a:pt x="-30075" y="191538"/>
                    <a:pt x="29478" y="59437"/>
                    <a:pt x="147679" y="14688"/>
                  </a:cubicBezTo>
                  <a:cubicBezTo>
                    <a:pt x="173519" y="4895"/>
                    <a:pt x="200941" y="-115"/>
                    <a:pt x="228571" y="-134"/>
                  </a:cubicBezTo>
                  <a:cubicBezTo>
                    <a:pt x="314566" y="-134"/>
                    <a:pt x="388658" y="47742"/>
                    <a:pt x="427757" y="117898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FD3EA9E8-8F4E-492D-B412-4F0E69520D17}"/>
                </a:ext>
              </a:extLst>
            </p:cNvPr>
            <p:cNvSpPr/>
            <p:nvPr/>
          </p:nvSpPr>
          <p:spPr>
            <a:xfrm>
              <a:off x="7569786" y="5725182"/>
              <a:ext cx="427968" cy="309873"/>
            </a:xfrm>
            <a:custGeom>
              <a:avLst/>
              <a:gdLst>
                <a:gd name="connsiteX0" fmla="*/ 412872 w 427968"/>
                <a:gd name="connsiteY0" fmla="*/ -134 h 309873"/>
                <a:gd name="connsiteX1" fmla="*/ 279868 w 427968"/>
                <a:gd name="connsiteY1" fmla="*/ 294918 h 309873"/>
                <a:gd name="connsiteX2" fmla="*/ 198995 w 427968"/>
                <a:gd name="connsiteY2" fmla="*/ 309740 h 309873"/>
                <a:gd name="connsiteX3" fmla="*/ -211 w 427968"/>
                <a:gd name="connsiteY3" fmla="*/ 191689 h 30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968" h="309873">
                  <a:moveTo>
                    <a:pt x="412872" y="-134"/>
                  </a:moveTo>
                  <a:cubicBezTo>
                    <a:pt x="457622" y="118068"/>
                    <a:pt x="398069" y="250169"/>
                    <a:pt x="279868" y="294918"/>
                  </a:cubicBezTo>
                  <a:cubicBezTo>
                    <a:pt x="254028" y="304693"/>
                    <a:pt x="226624" y="309721"/>
                    <a:pt x="198995" y="309740"/>
                  </a:cubicBezTo>
                  <a:cubicBezTo>
                    <a:pt x="113000" y="309740"/>
                    <a:pt x="38907" y="261845"/>
                    <a:pt x="-211" y="191689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A433FA40-50A9-4128-AB6F-56260BEFF02A}"/>
                </a:ext>
              </a:extLst>
            </p:cNvPr>
            <p:cNvSpPr/>
            <p:nvPr/>
          </p:nvSpPr>
          <p:spPr>
            <a:xfrm>
              <a:off x="7680453" y="5813720"/>
              <a:ext cx="59025" cy="73772"/>
            </a:xfrm>
            <a:custGeom>
              <a:avLst/>
              <a:gdLst>
                <a:gd name="connsiteX0" fmla="*/ 0 w 59025"/>
                <a:gd name="connsiteY0" fmla="*/ 73772 h 73772"/>
                <a:gd name="connsiteX1" fmla="*/ 0 w 59025"/>
                <a:gd name="connsiteY1" fmla="*/ 0 h 73772"/>
                <a:gd name="connsiteX2" fmla="*/ 59026 w 59025"/>
                <a:gd name="connsiteY2" fmla="*/ 0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" h="73772">
                  <a:moveTo>
                    <a:pt x="0" y="73772"/>
                  </a:moveTo>
                  <a:lnTo>
                    <a:pt x="0" y="0"/>
                  </a:lnTo>
                  <a:lnTo>
                    <a:pt x="59026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53899691-1406-4C64-A5F1-2E991DE123D2}"/>
                </a:ext>
              </a:extLst>
            </p:cNvPr>
            <p:cNvSpPr/>
            <p:nvPr/>
          </p:nvSpPr>
          <p:spPr>
            <a:xfrm>
              <a:off x="7739064" y="5725182"/>
              <a:ext cx="59439" cy="162310"/>
            </a:xfrm>
            <a:custGeom>
              <a:avLst/>
              <a:gdLst>
                <a:gd name="connsiteX0" fmla="*/ 0 w 59439"/>
                <a:gd name="connsiteY0" fmla="*/ 162310 h 162310"/>
                <a:gd name="connsiteX1" fmla="*/ 0 w 59439"/>
                <a:gd name="connsiteY1" fmla="*/ 0 h 162310"/>
                <a:gd name="connsiteX2" fmla="*/ 59440 w 59439"/>
                <a:gd name="connsiteY2" fmla="*/ 0 h 162310"/>
                <a:gd name="connsiteX3" fmla="*/ 59440 w 59439"/>
                <a:gd name="connsiteY3" fmla="*/ 162310 h 1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9" h="162310">
                  <a:moveTo>
                    <a:pt x="0" y="162310"/>
                  </a:moveTo>
                  <a:lnTo>
                    <a:pt x="0" y="0"/>
                  </a:lnTo>
                  <a:lnTo>
                    <a:pt x="59440" y="0"/>
                  </a:lnTo>
                  <a:lnTo>
                    <a:pt x="59440" y="16231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2EA6F5EB-7013-487A-BB2D-973CAA4C465E}"/>
                </a:ext>
              </a:extLst>
            </p:cNvPr>
            <p:cNvSpPr/>
            <p:nvPr/>
          </p:nvSpPr>
          <p:spPr>
            <a:xfrm>
              <a:off x="7798504" y="5769442"/>
              <a:ext cx="59025" cy="118050"/>
            </a:xfrm>
            <a:custGeom>
              <a:avLst/>
              <a:gdLst>
                <a:gd name="connsiteX0" fmla="*/ 59025 w 59025"/>
                <a:gd name="connsiteY0" fmla="*/ 118051 h 118050"/>
                <a:gd name="connsiteX1" fmla="*/ 59025 w 59025"/>
                <a:gd name="connsiteY1" fmla="*/ 0 h 118050"/>
                <a:gd name="connsiteX2" fmla="*/ 0 w 59025"/>
                <a:gd name="connsiteY2" fmla="*/ 0 h 11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25" h="118050">
                  <a:moveTo>
                    <a:pt x="59025" y="118051"/>
                  </a:moveTo>
                  <a:lnTo>
                    <a:pt x="59025" y="0"/>
                  </a:lnTo>
                  <a:lnTo>
                    <a:pt x="0" y="0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9E9BFF3C-6433-49AF-93E9-89EE258B23C4}"/>
                </a:ext>
              </a:extLst>
            </p:cNvPr>
            <p:cNvSpPr/>
            <p:nvPr/>
          </p:nvSpPr>
          <p:spPr>
            <a:xfrm>
              <a:off x="7665688" y="5887492"/>
              <a:ext cx="206588" cy="1883"/>
            </a:xfrm>
            <a:custGeom>
              <a:avLst/>
              <a:gdLst>
                <a:gd name="connsiteX0" fmla="*/ 0 w 206588"/>
                <a:gd name="connsiteY0" fmla="*/ 0 h 1883"/>
                <a:gd name="connsiteX1" fmla="*/ 206589 w 206588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6588" h="1883">
                  <a:moveTo>
                    <a:pt x="0" y="0"/>
                  </a:moveTo>
                  <a:lnTo>
                    <a:pt x="206589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38" name="Freeform: Shape 2137">
            <a:extLst>
              <a:ext uri="{FF2B5EF4-FFF2-40B4-BE49-F238E27FC236}">
                <a16:creationId xmlns:a16="http://schemas.microsoft.com/office/drawing/2014/main" id="{F43B2C5B-765A-4AE4-9B12-7A3B3626B202}"/>
              </a:ext>
            </a:extLst>
          </p:cNvPr>
          <p:cNvSpPr/>
          <p:nvPr/>
        </p:nvSpPr>
        <p:spPr>
          <a:xfrm rot="18900000">
            <a:off x="4795602" y="2578717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3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39" name="Graphic 1850">
            <a:extLst>
              <a:ext uri="{FF2B5EF4-FFF2-40B4-BE49-F238E27FC236}">
                <a16:creationId xmlns:a16="http://schemas.microsoft.com/office/drawing/2014/main" id="{8AC5D4AE-D39A-4AC1-9C94-E3804A73DCBE}"/>
              </a:ext>
            </a:extLst>
          </p:cNvPr>
          <p:cNvGrpSpPr/>
          <p:nvPr/>
        </p:nvGrpSpPr>
        <p:grpSpPr>
          <a:xfrm>
            <a:off x="4889255" y="2633395"/>
            <a:ext cx="457361" cy="331928"/>
            <a:chOff x="4889255" y="2633395"/>
            <a:chExt cx="457361" cy="331928"/>
          </a:xfrm>
          <a:noFill/>
        </p:grpSpPr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434B50BB-7770-4E2C-8704-955CB67B2DDE}"/>
                </a:ext>
              </a:extLst>
            </p:cNvPr>
            <p:cNvSpPr/>
            <p:nvPr/>
          </p:nvSpPr>
          <p:spPr>
            <a:xfrm>
              <a:off x="4918843" y="2633395"/>
              <a:ext cx="398317" cy="287724"/>
            </a:xfrm>
            <a:custGeom>
              <a:avLst/>
              <a:gdLst>
                <a:gd name="connsiteX0" fmla="*/ 398107 w 398317"/>
                <a:gd name="connsiteY0" fmla="*/ 287158 h 287724"/>
                <a:gd name="connsiteX1" fmla="*/ 398107 w 398317"/>
                <a:gd name="connsiteY1" fmla="*/ 29379 h 287724"/>
                <a:gd name="connsiteX2" fmla="*/ 368594 w 398317"/>
                <a:gd name="connsiteY2" fmla="*/ -134 h 287724"/>
                <a:gd name="connsiteX3" fmla="*/ 29208 w 398317"/>
                <a:gd name="connsiteY3" fmla="*/ -134 h 287724"/>
                <a:gd name="connsiteX4" fmla="*/ -211 w 398317"/>
                <a:gd name="connsiteY4" fmla="*/ 29379 h 287724"/>
                <a:gd name="connsiteX5" fmla="*/ -211 w 398317"/>
                <a:gd name="connsiteY5" fmla="*/ 287591 h 28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317" h="287724">
                  <a:moveTo>
                    <a:pt x="398107" y="287158"/>
                  </a:moveTo>
                  <a:lnTo>
                    <a:pt x="398107" y="29379"/>
                  </a:lnTo>
                  <a:cubicBezTo>
                    <a:pt x="398107" y="13080"/>
                    <a:pt x="384893" y="-134"/>
                    <a:pt x="368594" y="-134"/>
                  </a:cubicBezTo>
                  <a:lnTo>
                    <a:pt x="29208" y="-134"/>
                  </a:lnTo>
                  <a:cubicBezTo>
                    <a:pt x="12941" y="-92"/>
                    <a:pt x="-222" y="13112"/>
                    <a:pt x="-211" y="29379"/>
                  </a:cubicBezTo>
                  <a:lnTo>
                    <a:pt x="-211" y="287591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996DE8ED-D62F-4595-858B-34F00B117E23}"/>
                </a:ext>
              </a:extLst>
            </p:cNvPr>
            <p:cNvSpPr/>
            <p:nvPr/>
          </p:nvSpPr>
          <p:spPr>
            <a:xfrm>
              <a:off x="4889255" y="2921064"/>
              <a:ext cx="457361" cy="44259"/>
            </a:xfrm>
            <a:custGeom>
              <a:avLst/>
              <a:gdLst>
                <a:gd name="connsiteX0" fmla="*/ 191593 w 457361"/>
                <a:gd name="connsiteY0" fmla="*/ 44126 h 44259"/>
                <a:gd name="connsiteX1" fmla="*/ 51432 w 457361"/>
                <a:gd name="connsiteY1" fmla="*/ 44126 h 44259"/>
                <a:gd name="connsiteX2" fmla="*/ -211 w 457361"/>
                <a:gd name="connsiteY2" fmla="*/ -134 h 44259"/>
                <a:gd name="connsiteX3" fmla="*/ 176828 w 457361"/>
                <a:gd name="connsiteY3" fmla="*/ -134 h 44259"/>
                <a:gd name="connsiteX4" fmla="*/ 176828 w 457361"/>
                <a:gd name="connsiteY4" fmla="*/ 14632 h 44259"/>
                <a:gd name="connsiteX5" fmla="*/ 280112 w 457361"/>
                <a:gd name="connsiteY5" fmla="*/ 14632 h 44259"/>
                <a:gd name="connsiteX6" fmla="*/ 280112 w 457361"/>
                <a:gd name="connsiteY6" fmla="*/ -134 h 44259"/>
                <a:gd name="connsiteX7" fmla="*/ 457151 w 457361"/>
                <a:gd name="connsiteY7" fmla="*/ -134 h 44259"/>
                <a:gd name="connsiteX8" fmla="*/ 405508 w 457361"/>
                <a:gd name="connsiteY8" fmla="*/ 44126 h 44259"/>
                <a:gd name="connsiteX9" fmla="*/ 191593 w 457361"/>
                <a:gd name="connsiteY9" fmla="*/ 44126 h 4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61" h="44259">
                  <a:moveTo>
                    <a:pt x="191593" y="44126"/>
                  </a:moveTo>
                  <a:lnTo>
                    <a:pt x="51432" y="44126"/>
                  </a:lnTo>
                  <a:cubicBezTo>
                    <a:pt x="21919" y="44126"/>
                    <a:pt x="-211" y="29586"/>
                    <a:pt x="-211" y="-134"/>
                  </a:cubicBezTo>
                  <a:lnTo>
                    <a:pt x="176828" y="-134"/>
                  </a:lnTo>
                  <a:lnTo>
                    <a:pt x="176828" y="14632"/>
                  </a:lnTo>
                  <a:lnTo>
                    <a:pt x="280112" y="14632"/>
                  </a:lnTo>
                  <a:lnTo>
                    <a:pt x="280112" y="-134"/>
                  </a:lnTo>
                  <a:lnTo>
                    <a:pt x="457151" y="-134"/>
                  </a:lnTo>
                  <a:cubicBezTo>
                    <a:pt x="457151" y="29586"/>
                    <a:pt x="435021" y="44126"/>
                    <a:pt x="405508" y="44126"/>
                  </a:cubicBezTo>
                  <a:lnTo>
                    <a:pt x="191593" y="44126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2" name="Freeform: Shape 2141">
            <a:extLst>
              <a:ext uri="{FF2B5EF4-FFF2-40B4-BE49-F238E27FC236}">
                <a16:creationId xmlns:a16="http://schemas.microsoft.com/office/drawing/2014/main" id="{7D1015E7-A8D4-47F2-B8BE-1F5B7A255ABA}"/>
              </a:ext>
            </a:extLst>
          </p:cNvPr>
          <p:cNvSpPr/>
          <p:nvPr/>
        </p:nvSpPr>
        <p:spPr>
          <a:xfrm rot="18900000">
            <a:off x="5630031" y="2578705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3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3" name="Graphic 1850">
            <a:extLst>
              <a:ext uri="{FF2B5EF4-FFF2-40B4-BE49-F238E27FC236}">
                <a16:creationId xmlns:a16="http://schemas.microsoft.com/office/drawing/2014/main" id="{C7CBDE6A-B98C-4D45-8B5E-2B66DA591187}"/>
              </a:ext>
            </a:extLst>
          </p:cNvPr>
          <p:cNvGrpSpPr/>
          <p:nvPr/>
        </p:nvGrpSpPr>
        <p:grpSpPr>
          <a:xfrm>
            <a:off x="5823246" y="2570622"/>
            <a:ext cx="280360" cy="457418"/>
            <a:chOff x="5823246" y="2570622"/>
            <a:chExt cx="280360" cy="457418"/>
          </a:xfrm>
          <a:noFill/>
        </p:grpSpPr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F8E290C7-387C-4ED4-BAAD-20521B77D38A}"/>
                </a:ext>
              </a:extLst>
            </p:cNvPr>
            <p:cNvSpPr/>
            <p:nvPr/>
          </p:nvSpPr>
          <p:spPr>
            <a:xfrm>
              <a:off x="5823265" y="2570622"/>
              <a:ext cx="280342" cy="457418"/>
            </a:xfrm>
            <a:custGeom>
              <a:avLst/>
              <a:gdLst>
                <a:gd name="connsiteX0" fmla="*/ 280131 w 280342"/>
                <a:gd name="connsiteY0" fmla="*/ 353943 h 457418"/>
                <a:gd name="connsiteX1" fmla="*/ 280131 w 280342"/>
                <a:gd name="connsiteY1" fmla="*/ 427772 h 457418"/>
                <a:gd name="connsiteX2" fmla="*/ 250656 w 280342"/>
                <a:gd name="connsiteY2" fmla="*/ 457284 h 457418"/>
                <a:gd name="connsiteX3" fmla="*/ 250619 w 280342"/>
                <a:gd name="connsiteY3" fmla="*/ 457284 h 457418"/>
                <a:gd name="connsiteX4" fmla="*/ 29302 w 280342"/>
                <a:gd name="connsiteY4" fmla="*/ 457284 h 457418"/>
                <a:gd name="connsiteX5" fmla="*/ -211 w 280342"/>
                <a:gd name="connsiteY5" fmla="*/ 427809 h 457418"/>
                <a:gd name="connsiteX6" fmla="*/ -211 w 280342"/>
                <a:gd name="connsiteY6" fmla="*/ 427772 h 457418"/>
                <a:gd name="connsiteX7" fmla="*/ -211 w 280342"/>
                <a:gd name="connsiteY7" fmla="*/ 29379 h 457418"/>
                <a:gd name="connsiteX8" fmla="*/ 29302 w 280342"/>
                <a:gd name="connsiteY8" fmla="*/ -134 h 457418"/>
                <a:gd name="connsiteX9" fmla="*/ 250619 w 280342"/>
                <a:gd name="connsiteY9" fmla="*/ -134 h 457418"/>
                <a:gd name="connsiteX10" fmla="*/ 280131 w 280342"/>
                <a:gd name="connsiteY10" fmla="*/ 29379 h 457418"/>
                <a:gd name="connsiteX11" fmla="*/ 280131 w 280342"/>
                <a:gd name="connsiteY11" fmla="*/ 353943 h 4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342" h="457418">
                  <a:moveTo>
                    <a:pt x="280131" y="353943"/>
                  </a:moveTo>
                  <a:lnTo>
                    <a:pt x="280131" y="427772"/>
                  </a:lnTo>
                  <a:cubicBezTo>
                    <a:pt x="280143" y="444061"/>
                    <a:pt x="266946" y="457275"/>
                    <a:pt x="250656" y="457284"/>
                  </a:cubicBezTo>
                  <a:cubicBezTo>
                    <a:pt x="250643" y="457284"/>
                    <a:pt x="250632" y="457284"/>
                    <a:pt x="250619" y="457284"/>
                  </a:cubicBezTo>
                  <a:lnTo>
                    <a:pt x="29302" y="457284"/>
                  </a:lnTo>
                  <a:cubicBezTo>
                    <a:pt x="13012" y="457296"/>
                    <a:pt x="-200" y="444099"/>
                    <a:pt x="-211" y="427809"/>
                  </a:cubicBezTo>
                  <a:cubicBezTo>
                    <a:pt x="-211" y="427796"/>
                    <a:pt x="-211" y="427785"/>
                    <a:pt x="-211" y="427772"/>
                  </a:cubicBezTo>
                  <a:lnTo>
                    <a:pt x="-211" y="29379"/>
                  </a:lnTo>
                  <a:cubicBezTo>
                    <a:pt x="-211" y="13080"/>
                    <a:pt x="13003" y="-134"/>
                    <a:pt x="29302" y="-134"/>
                  </a:cubicBezTo>
                  <a:lnTo>
                    <a:pt x="250619" y="-134"/>
                  </a:lnTo>
                  <a:cubicBezTo>
                    <a:pt x="266917" y="-134"/>
                    <a:pt x="280131" y="13080"/>
                    <a:pt x="280131" y="29379"/>
                  </a:cubicBezTo>
                  <a:lnTo>
                    <a:pt x="280131" y="353943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A1D93B1F-C8D9-4412-8932-251166953111}"/>
                </a:ext>
              </a:extLst>
            </p:cNvPr>
            <p:cNvSpPr/>
            <p:nvPr/>
          </p:nvSpPr>
          <p:spPr>
            <a:xfrm>
              <a:off x="5823246" y="2969015"/>
              <a:ext cx="250848" cy="1883"/>
            </a:xfrm>
            <a:custGeom>
              <a:avLst/>
              <a:gdLst>
                <a:gd name="connsiteX0" fmla="*/ 0 w 250848"/>
                <a:gd name="connsiteY0" fmla="*/ 0 h 1883"/>
                <a:gd name="connsiteX1" fmla="*/ 250848 w 250848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848" h="1883">
                  <a:moveTo>
                    <a:pt x="0" y="0"/>
                  </a:moveTo>
                  <a:lnTo>
                    <a:pt x="250848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DFEC5F89-BFE3-4193-A57D-E20D600FC1A1}"/>
                </a:ext>
              </a:extLst>
            </p:cNvPr>
            <p:cNvSpPr/>
            <p:nvPr/>
          </p:nvSpPr>
          <p:spPr>
            <a:xfrm>
              <a:off x="5933914" y="2998527"/>
              <a:ext cx="59025" cy="1883"/>
            </a:xfrm>
            <a:custGeom>
              <a:avLst/>
              <a:gdLst>
                <a:gd name="connsiteX0" fmla="*/ 59025 w 59025"/>
                <a:gd name="connsiteY0" fmla="*/ 0 h 1883"/>
                <a:gd name="connsiteX1" fmla="*/ 0 w 59025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25" h="1883">
                  <a:moveTo>
                    <a:pt x="59025" y="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47" name="Freeform: Shape 2146">
            <a:extLst>
              <a:ext uri="{FF2B5EF4-FFF2-40B4-BE49-F238E27FC236}">
                <a16:creationId xmlns:a16="http://schemas.microsoft.com/office/drawing/2014/main" id="{F68618B1-787F-4B63-93B1-295F51DE249E}"/>
              </a:ext>
            </a:extLst>
          </p:cNvPr>
          <p:cNvSpPr/>
          <p:nvPr/>
        </p:nvSpPr>
        <p:spPr>
          <a:xfrm rot="18900000">
            <a:off x="6462228" y="2578719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3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8" name="Graphic 1850">
            <a:extLst>
              <a:ext uri="{FF2B5EF4-FFF2-40B4-BE49-F238E27FC236}">
                <a16:creationId xmlns:a16="http://schemas.microsoft.com/office/drawing/2014/main" id="{2F390818-5A52-4522-BC22-6DD68DD1E26B}"/>
              </a:ext>
            </a:extLst>
          </p:cNvPr>
          <p:cNvGrpSpPr/>
          <p:nvPr/>
        </p:nvGrpSpPr>
        <p:grpSpPr>
          <a:xfrm>
            <a:off x="6628883" y="2570622"/>
            <a:ext cx="368955" cy="457418"/>
            <a:chOff x="6628883" y="2570622"/>
            <a:chExt cx="368955" cy="457418"/>
          </a:xfrm>
          <a:noFill/>
        </p:grpSpPr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EE096FDA-52EC-4C8D-B8CB-91C0B4B8518B}"/>
                </a:ext>
              </a:extLst>
            </p:cNvPr>
            <p:cNvSpPr/>
            <p:nvPr/>
          </p:nvSpPr>
          <p:spPr>
            <a:xfrm>
              <a:off x="6628959" y="2570622"/>
              <a:ext cx="368880" cy="457418"/>
            </a:xfrm>
            <a:custGeom>
              <a:avLst/>
              <a:gdLst>
                <a:gd name="connsiteX0" fmla="*/ 368613 w 368880"/>
                <a:gd name="connsiteY0" fmla="*/ 272844 h 457418"/>
                <a:gd name="connsiteX1" fmla="*/ 368613 w 368880"/>
                <a:gd name="connsiteY1" fmla="*/ 29379 h 457418"/>
                <a:gd name="connsiteX2" fmla="*/ 339100 w 368880"/>
                <a:gd name="connsiteY2" fmla="*/ -134 h 457418"/>
                <a:gd name="connsiteX3" fmla="*/ 29245 w 368880"/>
                <a:gd name="connsiteY3" fmla="*/ -134 h 457418"/>
                <a:gd name="connsiteX4" fmla="*/ -211 w 368880"/>
                <a:gd name="connsiteY4" fmla="*/ 29379 h 457418"/>
                <a:gd name="connsiteX5" fmla="*/ -211 w 368880"/>
                <a:gd name="connsiteY5" fmla="*/ 427772 h 457418"/>
                <a:gd name="connsiteX6" fmla="*/ 29264 w 368880"/>
                <a:gd name="connsiteY6" fmla="*/ 457284 h 457418"/>
                <a:gd name="connsiteX7" fmla="*/ 29302 w 368880"/>
                <a:gd name="connsiteY7" fmla="*/ 457284 h 457418"/>
                <a:gd name="connsiteX8" fmla="*/ 339157 w 368880"/>
                <a:gd name="connsiteY8" fmla="*/ 457284 h 457418"/>
                <a:gd name="connsiteX9" fmla="*/ 368669 w 368880"/>
                <a:gd name="connsiteY9" fmla="*/ 427772 h 4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8880" h="457418">
                  <a:moveTo>
                    <a:pt x="368613" y="272844"/>
                  </a:moveTo>
                  <a:lnTo>
                    <a:pt x="368613" y="29379"/>
                  </a:lnTo>
                  <a:cubicBezTo>
                    <a:pt x="368594" y="13084"/>
                    <a:pt x="355392" y="-124"/>
                    <a:pt x="339100" y="-134"/>
                  </a:cubicBezTo>
                  <a:lnTo>
                    <a:pt x="29245" y="-134"/>
                  </a:lnTo>
                  <a:cubicBezTo>
                    <a:pt x="12973" y="-102"/>
                    <a:pt x="-211" y="13101"/>
                    <a:pt x="-211" y="29379"/>
                  </a:cubicBezTo>
                  <a:lnTo>
                    <a:pt x="-211" y="427772"/>
                  </a:lnTo>
                  <a:cubicBezTo>
                    <a:pt x="-230" y="444061"/>
                    <a:pt x="12973" y="457275"/>
                    <a:pt x="29264" y="457284"/>
                  </a:cubicBezTo>
                  <a:cubicBezTo>
                    <a:pt x="29283" y="457284"/>
                    <a:pt x="29283" y="457284"/>
                    <a:pt x="29302" y="457284"/>
                  </a:cubicBezTo>
                  <a:lnTo>
                    <a:pt x="339157" y="457284"/>
                  </a:lnTo>
                  <a:cubicBezTo>
                    <a:pt x="355448" y="457284"/>
                    <a:pt x="368669" y="444071"/>
                    <a:pt x="368669" y="427772"/>
                  </a:cubicBez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D77A222A-7723-4D01-AD2E-83E726E0A72A}"/>
                </a:ext>
              </a:extLst>
            </p:cNvPr>
            <p:cNvSpPr/>
            <p:nvPr/>
          </p:nvSpPr>
          <p:spPr>
            <a:xfrm>
              <a:off x="6628883" y="2954268"/>
              <a:ext cx="339386" cy="1883"/>
            </a:xfrm>
            <a:custGeom>
              <a:avLst/>
              <a:gdLst>
                <a:gd name="connsiteX0" fmla="*/ 0 w 339386"/>
                <a:gd name="connsiteY0" fmla="*/ 0 h 1883"/>
                <a:gd name="connsiteX1" fmla="*/ 339386 w 339386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9386" h="1883">
                  <a:moveTo>
                    <a:pt x="0" y="0"/>
                  </a:moveTo>
                  <a:lnTo>
                    <a:pt x="339386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EB9ACBC4-44CA-492B-BD44-ACDA54F85D8B}"/>
                </a:ext>
              </a:extLst>
            </p:cNvPr>
            <p:cNvSpPr/>
            <p:nvPr/>
          </p:nvSpPr>
          <p:spPr>
            <a:xfrm>
              <a:off x="6783830" y="2991145"/>
              <a:ext cx="59006" cy="1883"/>
            </a:xfrm>
            <a:custGeom>
              <a:avLst/>
              <a:gdLst>
                <a:gd name="connsiteX0" fmla="*/ 59006 w 59006"/>
                <a:gd name="connsiteY0" fmla="*/ 0 h 1883"/>
                <a:gd name="connsiteX1" fmla="*/ 0 w 59006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06" h="1883">
                  <a:moveTo>
                    <a:pt x="59006" y="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52" name="Freeform: Shape 2151">
            <a:extLst>
              <a:ext uri="{FF2B5EF4-FFF2-40B4-BE49-F238E27FC236}">
                <a16:creationId xmlns:a16="http://schemas.microsoft.com/office/drawing/2014/main" id="{0E7C320D-9DC9-4AEA-9EAA-3BBA8EBD4E98}"/>
              </a:ext>
            </a:extLst>
          </p:cNvPr>
          <p:cNvSpPr/>
          <p:nvPr/>
        </p:nvSpPr>
        <p:spPr>
          <a:xfrm rot="18900000">
            <a:off x="8952175" y="2578723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0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0" y="336338"/>
                  <a:pt x="-210" y="216625"/>
                </a:cubicBezTo>
                <a:cubicBezTo>
                  <a:pt x="-210" y="96913"/>
                  <a:pt x="158636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53" name="Graphic 1850">
            <a:extLst>
              <a:ext uri="{FF2B5EF4-FFF2-40B4-BE49-F238E27FC236}">
                <a16:creationId xmlns:a16="http://schemas.microsoft.com/office/drawing/2014/main" id="{474938F6-2BCA-411A-B043-966AE58D89FA}"/>
              </a:ext>
            </a:extLst>
          </p:cNvPr>
          <p:cNvGrpSpPr/>
          <p:nvPr/>
        </p:nvGrpSpPr>
        <p:grpSpPr>
          <a:xfrm>
            <a:off x="9091543" y="2570622"/>
            <a:ext cx="457418" cy="457418"/>
            <a:chOff x="9091543" y="2570622"/>
            <a:chExt cx="457418" cy="457418"/>
          </a:xfrm>
          <a:noFill/>
        </p:grpSpPr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55139DF2-4018-45C7-A570-A20B3E2C1D37}"/>
                </a:ext>
              </a:extLst>
            </p:cNvPr>
            <p:cNvSpPr/>
            <p:nvPr/>
          </p:nvSpPr>
          <p:spPr>
            <a:xfrm>
              <a:off x="9091562" y="2600135"/>
              <a:ext cx="368879" cy="280361"/>
            </a:xfrm>
            <a:custGeom>
              <a:avLst/>
              <a:gdLst>
                <a:gd name="connsiteX0" fmla="*/ 339157 w 368879"/>
                <a:gd name="connsiteY0" fmla="*/ -134 h 280361"/>
                <a:gd name="connsiteX1" fmla="*/ 353904 w 368879"/>
                <a:gd name="connsiteY1" fmla="*/ -134 h 280361"/>
                <a:gd name="connsiteX2" fmla="*/ 368669 w 368879"/>
                <a:gd name="connsiteY2" fmla="*/ 14632 h 280361"/>
                <a:gd name="connsiteX3" fmla="*/ 368669 w 368879"/>
                <a:gd name="connsiteY3" fmla="*/ 265461 h 280361"/>
                <a:gd name="connsiteX4" fmla="*/ 353904 w 368879"/>
                <a:gd name="connsiteY4" fmla="*/ 280227 h 280361"/>
                <a:gd name="connsiteX5" fmla="*/ 14536 w 368879"/>
                <a:gd name="connsiteY5" fmla="*/ 280227 h 280361"/>
                <a:gd name="connsiteX6" fmla="*/ -211 w 368879"/>
                <a:gd name="connsiteY6" fmla="*/ 265480 h 280361"/>
                <a:gd name="connsiteX7" fmla="*/ -211 w 368879"/>
                <a:gd name="connsiteY7" fmla="*/ 265461 h 280361"/>
                <a:gd name="connsiteX8" fmla="*/ -211 w 368879"/>
                <a:gd name="connsiteY8" fmla="*/ 14632 h 280361"/>
                <a:gd name="connsiteX9" fmla="*/ 14517 w 368879"/>
                <a:gd name="connsiteY9" fmla="*/ -134 h 280361"/>
                <a:gd name="connsiteX10" fmla="*/ 14536 w 368879"/>
                <a:gd name="connsiteY10" fmla="*/ -134 h 280361"/>
                <a:gd name="connsiteX11" fmla="*/ 339157 w 368879"/>
                <a:gd name="connsiteY11" fmla="*/ -134 h 28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8879" h="280361">
                  <a:moveTo>
                    <a:pt x="339157" y="-134"/>
                  </a:moveTo>
                  <a:lnTo>
                    <a:pt x="353904" y="-134"/>
                  </a:lnTo>
                  <a:cubicBezTo>
                    <a:pt x="362058" y="-134"/>
                    <a:pt x="368669" y="6477"/>
                    <a:pt x="368669" y="14632"/>
                  </a:cubicBezTo>
                  <a:lnTo>
                    <a:pt x="368669" y="265461"/>
                  </a:lnTo>
                  <a:cubicBezTo>
                    <a:pt x="368669" y="273617"/>
                    <a:pt x="362058" y="280227"/>
                    <a:pt x="353904" y="280227"/>
                  </a:cubicBezTo>
                  <a:lnTo>
                    <a:pt x="14536" y="280227"/>
                  </a:lnTo>
                  <a:cubicBezTo>
                    <a:pt x="6400" y="280227"/>
                    <a:pt x="-211" y="273624"/>
                    <a:pt x="-211" y="265480"/>
                  </a:cubicBezTo>
                  <a:cubicBezTo>
                    <a:pt x="-211" y="265475"/>
                    <a:pt x="-211" y="265467"/>
                    <a:pt x="-211" y="265461"/>
                  </a:cubicBezTo>
                  <a:lnTo>
                    <a:pt x="-211" y="14632"/>
                  </a:lnTo>
                  <a:cubicBezTo>
                    <a:pt x="-230" y="6488"/>
                    <a:pt x="6381" y="-122"/>
                    <a:pt x="14517" y="-134"/>
                  </a:cubicBezTo>
                  <a:cubicBezTo>
                    <a:pt x="14517" y="-134"/>
                    <a:pt x="14536" y="-134"/>
                    <a:pt x="14536" y="-134"/>
                  </a:cubicBezTo>
                  <a:lnTo>
                    <a:pt x="339157" y="-134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E18764A0-C8D7-456A-ADBE-81AFC90D51D7}"/>
                </a:ext>
              </a:extLst>
            </p:cNvPr>
            <p:cNvSpPr/>
            <p:nvPr/>
          </p:nvSpPr>
          <p:spPr>
            <a:xfrm>
              <a:off x="9239107" y="2880477"/>
              <a:ext cx="73772" cy="59025"/>
            </a:xfrm>
            <a:custGeom>
              <a:avLst/>
              <a:gdLst>
                <a:gd name="connsiteX0" fmla="*/ 0 w 73772"/>
                <a:gd name="connsiteY0" fmla="*/ 0 h 59025"/>
                <a:gd name="connsiteX1" fmla="*/ 73772 w 73772"/>
                <a:gd name="connsiteY1" fmla="*/ 0 h 59025"/>
                <a:gd name="connsiteX2" fmla="*/ 73772 w 73772"/>
                <a:gd name="connsiteY2" fmla="*/ 59025 h 59025"/>
                <a:gd name="connsiteX3" fmla="*/ 0 w 73772"/>
                <a:gd name="connsiteY3" fmla="*/ 59025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72" h="59025">
                  <a:moveTo>
                    <a:pt x="0" y="0"/>
                  </a:moveTo>
                  <a:lnTo>
                    <a:pt x="73772" y="0"/>
                  </a:lnTo>
                  <a:lnTo>
                    <a:pt x="73772" y="59025"/>
                  </a:lnTo>
                  <a:lnTo>
                    <a:pt x="0" y="59025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6FBFE833-3F31-4599-841B-7F500EC8F23C}"/>
                </a:ext>
              </a:extLst>
            </p:cNvPr>
            <p:cNvSpPr/>
            <p:nvPr/>
          </p:nvSpPr>
          <p:spPr>
            <a:xfrm>
              <a:off x="9216977" y="2939502"/>
              <a:ext cx="118031" cy="1883"/>
            </a:xfrm>
            <a:custGeom>
              <a:avLst/>
              <a:gdLst>
                <a:gd name="connsiteX0" fmla="*/ 0 w 118031"/>
                <a:gd name="connsiteY0" fmla="*/ 0 h 1883"/>
                <a:gd name="connsiteX1" fmla="*/ 118032 w 118031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031" h="1883">
                  <a:moveTo>
                    <a:pt x="0" y="0"/>
                  </a:moveTo>
                  <a:lnTo>
                    <a:pt x="118032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5EEB77C9-A35F-4E45-AFFD-87543318AF7A}"/>
                </a:ext>
              </a:extLst>
            </p:cNvPr>
            <p:cNvSpPr/>
            <p:nvPr/>
          </p:nvSpPr>
          <p:spPr>
            <a:xfrm>
              <a:off x="9386651" y="2570622"/>
              <a:ext cx="162310" cy="368880"/>
            </a:xfrm>
            <a:custGeom>
              <a:avLst/>
              <a:gdLst>
                <a:gd name="connsiteX0" fmla="*/ 0 w 162310"/>
                <a:gd name="connsiteY0" fmla="*/ 0 h 368880"/>
                <a:gd name="connsiteX1" fmla="*/ 162311 w 162310"/>
                <a:gd name="connsiteY1" fmla="*/ 0 h 368880"/>
                <a:gd name="connsiteX2" fmla="*/ 162311 w 162310"/>
                <a:gd name="connsiteY2" fmla="*/ 368880 h 368880"/>
                <a:gd name="connsiteX3" fmla="*/ 0 w 162310"/>
                <a:gd name="connsiteY3" fmla="*/ 368880 h 368880"/>
                <a:gd name="connsiteX4" fmla="*/ 0 w 162310"/>
                <a:gd name="connsiteY4" fmla="*/ 339368 h 36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10" h="368880">
                  <a:moveTo>
                    <a:pt x="0" y="0"/>
                  </a:moveTo>
                  <a:lnTo>
                    <a:pt x="162311" y="0"/>
                  </a:lnTo>
                  <a:lnTo>
                    <a:pt x="162311" y="368880"/>
                  </a:lnTo>
                  <a:lnTo>
                    <a:pt x="0" y="368880"/>
                  </a:lnTo>
                  <a:lnTo>
                    <a:pt x="0" y="339368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89224050-71F6-4E7C-AD83-C59A5FFEC08F}"/>
                </a:ext>
              </a:extLst>
            </p:cNvPr>
            <p:cNvSpPr/>
            <p:nvPr/>
          </p:nvSpPr>
          <p:spPr>
            <a:xfrm>
              <a:off x="9519449" y="2614882"/>
              <a:ext cx="29512" cy="1883"/>
            </a:xfrm>
            <a:custGeom>
              <a:avLst/>
              <a:gdLst>
                <a:gd name="connsiteX0" fmla="*/ 29513 w 29512"/>
                <a:gd name="connsiteY0" fmla="*/ 0 h 1883"/>
                <a:gd name="connsiteX1" fmla="*/ 0 w 29512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12" h="1883">
                  <a:moveTo>
                    <a:pt x="29513" y="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D5586F0B-1A09-4183-BEEC-73569AA6C542}"/>
                </a:ext>
              </a:extLst>
            </p:cNvPr>
            <p:cNvSpPr/>
            <p:nvPr/>
          </p:nvSpPr>
          <p:spPr>
            <a:xfrm>
              <a:off x="9519449" y="2644394"/>
              <a:ext cx="29512" cy="1883"/>
            </a:xfrm>
            <a:custGeom>
              <a:avLst/>
              <a:gdLst>
                <a:gd name="connsiteX0" fmla="*/ 29513 w 29512"/>
                <a:gd name="connsiteY0" fmla="*/ 0 h 1883"/>
                <a:gd name="connsiteX1" fmla="*/ 0 w 29512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12" h="1883">
                  <a:moveTo>
                    <a:pt x="29513" y="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F7CA3F06-2F5E-4B91-8C13-F29D14157DDB}"/>
                </a:ext>
              </a:extLst>
            </p:cNvPr>
            <p:cNvSpPr/>
            <p:nvPr/>
          </p:nvSpPr>
          <p:spPr>
            <a:xfrm>
              <a:off x="9519449" y="2673907"/>
              <a:ext cx="29512" cy="1883"/>
            </a:xfrm>
            <a:custGeom>
              <a:avLst/>
              <a:gdLst>
                <a:gd name="connsiteX0" fmla="*/ 29513 w 29512"/>
                <a:gd name="connsiteY0" fmla="*/ 0 h 1883"/>
                <a:gd name="connsiteX1" fmla="*/ 0 w 29512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12" h="1883">
                  <a:moveTo>
                    <a:pt x="29513" y="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74A8750A-FBB4-46B7-8B53-4A40CA8350DA}"/>
                </a:ext>
              </a:extLst>
            </p:cNvPr>
            <p:cNvSpPr/>
            <p:nvPr/>
          </p:nvSpPr>
          <p:spPr>
            <a:xfrm>
              <a:off x="9091543" y="2969015"/>
              <a:ext cx="368899" cy="59025"/>
            </a:xfrm>
            <a:custGeom>
              <a:avLst/>
              <a:gdLst>
                <a:gd name="connsiteX0" fmla="*/ 36896 w 368899"/>
                <a:gd name="connsiteY0" fmla="*/ 0 h 59025"/>
                <a:gd name="connsiteX1" fmla="*/ 0 w 368899"/>
                <a:gd name="connsiteY1" fmla="*/ 59025 h 59025"/>
                <a:gd name="connsiteX2" fmla="*/ 368899 w 368899"/>
                <a:gd name="connsiteY2" fmla="*/ 59025 h 59025"/>
                <a:gd name="connsiteX3" fmla="*/ 332003 w 368899"/>
                <a:gd name="connsiteY3" fmla="*/ 0 h 59025"/>
                <a:gd name="connsiteX4" fmla="*/ 36896 w 368899"/>
                <a:gd name="connsiteY4" fmla="*/ 0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899" h="59025">
                  <a:moveTo>
                    <a:pt x="36896" y="0"/>
                  </a:moveTo>
                  <a:lnTo>
                    <a:pt x="0" y="59025"/>
                  </a:lnTo>
                  <a:lnTo>
                    <a:pt x="368899" y="59025"/>
                  </a:lnTo>
                  <a:lnTo>
                    <a:pt x="332003" y="0"/>
                  </a:lnTo>
                  <a:lnTo>
                    <a:pt x="36896" y="0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62" name="Freeform: Shape 2161">
            <a:extLst>
              <a:ext uri="{FF2B5EF4-FFF2-40B4-BE49-F238E27FC236}">
                <a16:creationId xmlns:a16="http://schemas.microsoft.com/office/drawing/2014/main" id="{DDDC5D14-A6AA-4C4F-990D-2A4A8C547043}"/>
              </a:ext>
            </a:extLst>
          </p:cNvPr>
          <p:cNvSpPr/>
          <p:nvPr/>
        </p:nvSpPr>
        <p:spPr>
          <a:xfrm rot="18900000">
            <a:off x="9775527" y="2578712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0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6" y="433384"/>
                  <a:pt x="-210" y="336338"/>
                  <a:pt x="-210" y="216625"/>
                </a:cubicBezTo>
                <a:cubicBezTo>
                  <a:pt x="-210" y="96913"/>
                  <a:pt x="158636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63" name="Graphic 1850">
            <a:extLst>
              <a:ext uri="{FF2B5EF4-FFF2-40B4-BE49-F238E27FC236}">
                <a16:creationId xmlns:a16="http://schemas.microsoft.com/office/drawing/2014/main" id="{D6B6359B-608E-4EE2-B819-A483785883F6}"/>
              </a:ext>
            </a:extLst>
          </p:cNvPr>
          <p:cNvGrpSpPr/>
          <p:nvPr/>
        </p:nvGrpSpPr>
        <p:grpSpPr>
          <a:xfrm>
            <a:off x="9972441" y="2570622"/>
            <a:ext cx="295088" cy="457418"/>
            <a:chOff x="9972441" y="2570622"/>
            <a:chExt cx="295088" cy="457418"/>
          </a:xfrm>
          <a:noFill/>
        </p:grpSpPr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14CC82B2-05D9-47E6-B94D-33231D63F0CA}"/>
                </a:ext>
              </a:extLst>
            </p:cNvPr>
            <p:cNvSpPr/>
            <p:nvPr/>
          </p:nvSpPr>
          <p:spPr>
            <a:xfrm>
              <a:off x="9995079" y="2570622"/>
              <a:ext cx="249981" cy="91419"/>
            </a:xfrm>
            <a:custGeom>
              <a:avLst/>
              <a:gdLst>
                <a:gd name="connsiteX0" fmla="*/ 249771 w 249981"/>
                <a:gd name="connsiteY0" fmla="*/ 91286 h 91419"/>
                <a:gd name="connsiteX1" fmla="*/ 220692 w 249981"/>
                <a:gd name="connsiteY1" fmla="*/ 12730 h 91419"/>
                <a:gd name="connsiteX2" fmla="*/ 206058 w 249981"/>
                <a:gd name="connsiteY2" fmla="*/ -134 h 91419"/>
                <a:gd name="connsiteX3" fmla="*/ 43503 w 249981"/>
                <a:gd name="connsiteY3" fmla="*/ -134 h 91419"/>
                <a:gd name="connsiteX4" fmla="*/ 28869 w 249981"/>
                <a:gd name="connsiteY4" fmla="*/ 12730 h 91419"/>
                <a:gd name="connsiteX5" fmla="*/ -211 w 249981"/>
                <a:gd name="connsiteY5" fmla="*/ 91286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981" h="91419">
                  <a:moveTo>
                    <a:pt x="249771" y="91286"/>
                  </a:moveTo>
                  <a:cubicBezTo>
                    <a:pt x="220692" y="58892"/>
                    <a:pt x="222933" y="31583"/>
                    <a:pt x="220692" y="12730"/>
                  </a:cubicBezTo>
                  <a:cubicBezTo>
                    <a:pt x="219769" y="5358"/>
                    <a:pt x="213478" y="-162"/>
                    <a:pt x="206058" y="-134"/>
                  </a:cubicBezTo>
                  <a:lnTo>
                    <a:pt x="43503" y="-134"/>
                  </a:lnTo>
                  <a:cubicBezTo>
                    <a:pt x="36082" y="-162"/>
                    <a:pt x="29791" y="5358"/>
                    <a:pt x="28869" y="12730"/>
                  </a:cubicBezTo>
                  <a:cubicBezTo>
                    <a:pt x="26646" y="31564"/>
                    <a:pt x="28869" y="58892"/>
                    <a:pt x="-211" y="91286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62AB44BA-7C00-414E-9598-279A1D37D45C}"/>
                </a:ext>
              </a:extLst>
            </p:cNvPr>
            <p:cNvSpPr/>
            <p:nvPr/>
          </p:nvSpPr>
          <p:spPr>
            <a:xfrm>
              <a:off x="9995079" y="2936621"/>
              <a:ext cx="249981" cy="91419"/>
            </a:xfrm>
            <a:custGeom>
              <a:avLst/>
              <a:gdLst>
                <a:gd name="connsiteX0" fmla="*/ 249771 w 249981"/>
                <a:gd name="connsiteY0" fmla="*/ -134 h 91419"/>
                <a:gd name="connsiteX1" fmla="*/ 220692 w 249981"/>
                <a:gd name="connsiteY1" fmla="*/ 78422 h 91419"/>
                <a:gd name="connsiteX2" fmla="*/ 206058 w 249981"/>
                <a:gd name="connsiteY2" fmla="*/ 91286 h 91419"/>
                <a:gd name="connsiteX3" fmla="*/ 43503 w 249981"/>
                <a:gd name="connsiteY3" fmla="*/ 91286 h 91419"/>
                <a:gd name="connsiteX4" fmla="*/ 28869 w 249981"/>
                <a:gd name="connsiteY4" fmla="*/ 78422 h 91419"/>
                <a:gd name="connsiteX5" fmla="*/ -211 w 249981"/>
                <a:gd name="connsiteY5" fmla="*/ -134 h 9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981" h="91419">
                  <a:moveTo>
                    <a:pt x="249771" y="-134"/>
                  </a:moveTo>
                  <a:cubicBezTo>
                    <a:pt x="220692" y="32260"/>
                    <a:pt x="222933" y="59570"/>
                    <a:pt x="220692" y="78422"/>
                  </a:cubicBezTo>
                  <a:cubicBezTo>
                    <a:pt x="219769" y="85794"/>
                    <a:pt x="213478" y="91314"/>
                    <a:pt x="206058" y="91286"/>
                  </a:cubicBezTo>
                  <a:lnTo>
                    <a:pt x="43503" y="91286"/>
                  </a:lnTo>
                  <a:cubicBezTo>
                    <a:pt x="36082" y="91314"/>
                    <a:pt x="29791" y="85794"/>
                    <a:pt x="28869" y="78422"/>
                  </a:cubicBezTo>
                  <a:cubicBezTo>
                    <a:pt x="26646" y="59588"/>
                    <a:pt x="28869" y="32260"/>
                    <a:pt x="-211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6817C7AE-F2E6-411F-B90C-CC172C5A9C9D}"/>
                </a:ext>
              </a:extLst>
            </p:cNvPr>
            <p:cNvSpPr/>
            <p:nvPr/>
          </p:nvSpPr>
          <p:spPr>
            <a:xfrm>
              <a:off x="10083090" y="2637030"/>
              <a:ext cx="184439" cy="324620"/>
            </a:xfrm>
            <a:custGeom>
              <a:avLst/>
              <a:gdLst>
                <a:gd name="connsiteX0" fmla="*/ -211 w 184439"/>
                <a:gd name="connsiteY0" fmla="*/ 324487 h 324620"/>
                <a:gd name="connsiteX1" fmla="*/ 103074 w 184439"/>
                <a:gd name="connsiteY1" fmla="*/ 324487 h 324620"/>
                <a:gd name="connsiteX2" fmla="*/ 184229 w 184439"/>
                <a:gd name="connsiteY2" fmla="*/ 243332 h 324620"/>
                <a:gd name="connsiteX3" fmla="*/ 184229 w 184439"/>
                <a:gd name="connsiteY3" fmla="*/ 81021 h 324620"/>
                <a:gd name="connsiteX4" fmla="*/ 103074 w 184439"/>
                <a:gd name="connsiteY4" fmla="*/ -134 h 32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39" h="324620">
                  <a:moveTo>
                    <a:pt x="-211" y="324487"/>
                  </a:moveTo>
                  <a:lnTo>
                    <a:pt x="103074" y="324487"/>
                  </a:lnTo>
                  <a:cubicBezTo>
                    <a:pt x="147899" y="324487"/>
                    <a:pt x="184229" y="288152"/>
                    <a:pt x="184229" y="243332"/>
                  </a:cubicBezTo>
                  <a:lnTo>
                    <a:pt x="184229" y="81021"/>
                  </a:lnTo>
                  <a:cubicBezTo>
                    <a:pt x="184229" y="36200"/>
                    <a:pt x="147899" y="-134"/>
                    <a:pt x="103074" y="-1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4EF08AEA-DE1D-4881-B120-8DB8994398B5}"/>
                </a:ext>
              </a:extLst>
            </p:cNvPr>
            <p:cNvSpPr/>
            <p:nvPr/>
          </p:nvSpPr>
          <p:spPr>
            <a:xfrm>
              <a:off x="9972441" y="2637030"/>
              <a:ext cx="184439" cy="324620"/>
            </a:xfrm>
            <a:custGeom>
              <a:avLst/>
              <a:gdLst>
                <a:gd name="connsiteX0" fmla="*/ 184229 w 184439"/>
                <a:gd name="connsiteY0" fmla="*/ -134 h 324620"/>
                <a:gd name="connsiteX1" fmla="*/ 80944 w 184439"/>
                <a:gd name="connsiteY1" fmla="*/ -134 h 324620"/>
                <a:gd name="connsiteX2" fmla="*/ -211 w 184439"/>
                <a:gd name="connsiteY2" fmla="*/ 81021 h 324620"/>
                <a:gd name="connsiteX3" fmla="*/ -211 w 184439"/>
                <a:gd name="connsiteY3" fmla="*/ 243332 h 324620"/>
                <a:gd name="connsiteX4" fmla="*/ 80944 w 184439"/>
                <a:gd name="connsiteY4" fmla="*/ 324487 h 32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39" h="324620">
                  <a:moveTo>
                    <a:pt x="184229" y="-134"/>
                  </a:moveTo>
                  <a:lnTo>
                    <a:pt x="80944" y="-134"/>
                  </a:lnTo>
                  <a:cubicBezTo>
                    <a:pt x="36120" y="-134"/>
                    <a:pt x="-211" y="36200"/>
                    <a:pt x="-211" y="81021"/>
                  </a:cubicBezTo>
                  <a:lnTo>
                    <a:pt x="-211" y="243332"/>
                  </a:lnTo>
                  <a:cubicBezTo>
                    <a:pt x="-192" y="288149"/>
                    <a:pt x="36120" y="324477"/>
                    <a:pt x="80944" y="324487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68" name="Freeform: Shape 2167">
            <a:extLst>
              <a:ext uri="{FF2B5EF4-FFF2-40B4-BE49-F238E27FC236}">
                <a16:creationId xmlns:a16="http://schemas.microsoft.com/office/drawing/2014/main" id="{51C284B4-3478-4289-83C4-70F9CB1C6A3A}"/>
              </a:ext>
            </a:extLst>
          </p:cNvPr>
          <p:cNvSpPr/>
          <p:nvPr/>
        </p:nvSpPr>
        <p:spPr>
          <a:xfrm rot="18900000">
            <a:off x="7345321" y="2578709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3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69" name="Graphic 1850">
            <a:extLst>
              <a:ext uri="{FF2B5EF4-FFF2-40B4-BE49-F238E27FC236}">
                <a16:creationId xmlns:a16="http://schemas.microsoft.com/office/drawing/2014/main" id="{37FC43EA-B94C-4127-AE13-1905257FBCB1}"/>
              </a:ext>
            </a:extLst>
          </p:cNvPr>
          <p:cNvGrpSpPr/>
          <p:nvPr/>
        </p:nvGrpSpPr>
        <p:grpSpPr>
          <a:xfrm>
            <a:off x="7444861" y="2629647"/>
            <a:ext cx="457418" cy="339405"/>
            <a:chOff x="7444861" y="2629647"/>
            <a:chExt cx="457418" cy="339405"/>
          </a:xfrm>
          <a:noFill/>
        </p:grpSpPr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3E27A199-5ECE-48C8-B00C-6AD5D2324D2E}"/>
                </a:ext>
              </a:extLst>
            </p:cNvPr>
            <p:cNvSpPr/>
            <p:nvPr/>
          </p:nvSpPr>
          <p:spPr>
            <a:xfrm>
              <a:off x="7444861" y="2629647"/>
              <a:ext cx="368880" cy="280360"/>
            </a:xfrm>
            <a:custGeom>
              <a:avLst/>
              <a:gdLst>
                <a:gd name="connsiteX0" fmla="*/ 184229 w 368880"/>
                <a:gd name="connsiteY0" fmla="*/ 280227 h 280360"/>
                <a:gd name="connsiteX1" fmla="*/ 14555 w 368880"/>
                <a:gd name="connsiteY1" fmla="*/ 280227 h 280360"/>
                <a:gd name="connsiteX2" fmla="*/ -211 w 368880"/>
                <a:gd name="connsiteY2" fmla="*/ 265461 h 280360"/>
                <a:gd name="connsiteX3" fmla="*/ -211 w 368880"/>
                <a:gd name="connsiteY3" fmla="*/ 14632 h 280360"/>
                <a:gd name="connsiteX4" fmla="*/ 14517 w 368880"/>
                <a:gd name="connsiteY4" fmla="*/ -134 h 280360"/>
                <a:gd name="connsiteX5" fmla="*/ 14555 w 368880"/>
                <a:gd name="connsiteY5" fmla="*/ -134 h 280360"/>
                <a:gd name="connsiteX6" fmla="*/ 353923 w 368880"/>
                <a:gd name="connsiteY6" fmla="*/ -134 h 280360"/>
                <a:gd name="connsiteX7" fmla="*/ 368669 w 368880"/>
                <a:gd name="connsiteY7" fmla="*/ 14575 h 280360"/>
                <a:gd name="connsiteX8" fmla="*/ 368669 w 368880"/>
                <a:gd name="connsiteY8" fmla="*/ 14632 h 280360"/>
                <a:gd name="connsiteX9" fmla="*/ 368669 w 368880"/>
                <a:gd name="connsiteY9" fmla="*/ 44126 h 2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8880" h="280360">
                  <a:moveTo>
                    <a:pt x="184229" y="280227"/>
                  </a:moveTo>
                  <a:lnTo>
                    <a:pt x="14555" y="280227"/>
                  </a:lnTo>
                  <a:cubicBezTo>
                    <a:pt x="6400" y="280227"/>
                    <a:pt x="-211" y="273616"/>
                    <a:pt x="-211" y="265461"/>
                  </a:cubicBezTo>
                  <a:lnTo>
                    <a:pt x="-211" y="14632"/>
                  </a:lnTo>
                  <a:cubicBezTo>
                    <a:pt x="-230" y="6488"/>
                    <a:pt x="6381" y="-123"/>
                    <a:pt x="14517" y="-134"/>
                  </a:cubicBezTo>
                  <a:cubicBezTo>
                    <a:pt x="14536" y="-134"/>
                    <a:pt x="14536" y="-134"/>
                    <a:pt x="14555" y="-134"/>
                  </a:cubicBezTo>
                  <a:lnTo>
                    <a:pt x="353923" y="-134"/>
                  </a:lnTo>
                  <a:cubicBezTo>
                    <a:pt x="362059" y="-145"/>
                    <a:pt x="368651" y="6441"/>
                    <a:pt x="368669" y="14575"/>
                  </a:cubicBezTo>
                  <a:cubicBezTo>
                    <a:pt x="368669" y="14594"/>
                    <a:pt x="368669" y="14613"/>
                    <a:pt x="368669" y="14632"/>
                  </a:cubicBezTo>
                  <a:lnTo>
                    <a:pt x="368669" y="44126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6CC58066-0411-4CDC-9749-CC8C302F3C45}"/>
                </a:ext>
              </a:extLst>
            </p:cNvPr>
            <p:cNvSpPr/>
            <p:nvPr/>
          </p:nvSpPr>
          <p:spPr>
            <a:xfrm>
              <a:off x="7592405" y="2909989"/>
              <a:ext cx="1883" cy="59025"/>
            </a:xfrm>
            <a:custGeom>
              <a:avLst/>
              <a:gdLst>
                <a:gd name="connsiteX0" fmla="*/ 0 w 1883"/>
                <a:gd name="connsiteY0" fmla="*/ 59025 h 59025"/>
                <a:gd name="connsiteX1" fmla="*/ 0 w 1883"/>
                <a:gd name="connsiteY1" fmla="*/ 0 h 5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3" h="59025">
                  <a:moveTo>
                    <a:pt x="0" y="59025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ACB3C311-9EA3-4C61-B3EA-31952322CEB4}"/>
                </a:ext>
              </a:extLst>
            </p:cNvPr>
            <p:cNvSpPr/>
            <p:nvPr/>
          </p:nvSpPr>
          <p:spPr>
            <a:xfrm>
              <a:off x="7570275" y="2969015"/>
              <a:ext cx="59025" cy="1883"/>
            </a:xfrm>
            <a:custGeom>
              <a:avLst/>
              <a:gdLst>
                <a:gd name="connsiteX0" fmla="*/ 0 w 59025"/>
                <a:gd name="connsiteY0" fmla="*/ 0 h 1883"/>
                <a:gd name="connsiteX1" fmla="*/ 59025 w 59025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25" h="1883">
                  <a:moveTo>
                    <a:pt x="0" y="0"/>
                  </a:moveTo>
                  <a:lnTo>
                    <a:pt x="59025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508D752A-1079-4560-A663-3B7805DD9B27}"/>
                </a:ext>
              </a:extLst>
            </p:cNvPr>
            <p:cNvSpPr/>
            <p:nvPr/>
          </p:nvSpPr>
          <p:spPr>
            <a:xfrm>
              <a:off x="7658814" y="2755062"/>
              <a:ext cx="140180" cy="213952"/>
            </a:xfrm>
            <a:custGeom>
              <a:avLst/>
              <a:gdLst>
                <a:gd name="connsiteX0" fmla="*/ 139970 w 140180"/>
                <a:gd name="connsiteY0" fmla="*/ 162176 h 213952"/>
                <a:gd name="connsiteX1" fmla="*/ 139970 w 140180"/>
                <a:gd name="connsiteY1" fmla="*/ 206455 h 213952"/>
                <a:gd name="connsiteX2" fmla="*/ 132605 w 140180"/>
                <a:gd name="connsiteY2" fmla="*/ 213819 h 213952"/>
                <a:gd name="connsiteX3" fmla="*/ 132587 w 140180"/>
                <a:gd name="connsiteY3" fmla="*/ 213819 h 213952"/>
                <a:gd name="connsiteX4" fmla="*/ 7172 w 140180"/>
                <a:gd name="connsiteY4" fmla="*/ 213819 h 213952"/>
                <a:gd name="connsiteX5" fmla="*/ -211 w 140180"/>
                <a:gd name="connsiteY5" fmla="*/ 206474 h 213952"/>
                <a:gd name="connsiteX6" fmla="*/ -211 w 140180"/>
                <a:gd name="connsiteY6" fmla="*/ 206455 h 213952"/>
                <a:gd name="connsiteX7" fmla="*/ -211 w 140180"/>
                <a:gd name="connsiteY7" fmla="*/ 7249 h 213952"/>
                <a:gd name="connsiteX8" fmla="*/ 7172 w 140180"/>
                <a:gd name="connsiteY8" fmla="*/ -134 h 213952"/>
                <a:gd name="connsiteX9" fmla="*/ 132587 w 140180"/>
                <a:gd name="connsiteY9" fmla="*/ -134 h 213952"/>
                <a:gd name="connsiteX10" fmla="*/ 139970 w 140180"/>
                <a:gd name="connsiteY10" fmla="*/ 7249 h 213952"/>
                <a:gd name="connsiteX11" fmla="*/ 139970 w 140180"/>
                <a:gd name="connsiteY11" fmla="*/ 162176 h 21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180" h="213952">
                  <a:moveTo>
                    <a:pt x="139970" y="162176"/>
                  </a:moveTo>
                  <a:lnTo>
                    <a:pt x="139970" y="206455"/>
                  </a:lnTo>
                  <a:cubicBezTo>
                    <a:pt x="139970" y="210521"/>
                    <a:pt x="136674" y="213819"/>
                    <a:pt x="132605" y="213819"/>
                  </a:cubicBezTo>
                  <a:cubicBezTo>
                    <a:pt x="132605" y="213819"/>
                    <a:pt x="132587" y="213819"/>
                    <a:pt x="132587" y="213819"/>
                  </a:cubicBezTo>
                  <a:lnTo>
                    <a:pt x="7172" y="213819"/>
                  </a:lnTo>
                  <a:cubicBezTo>
                    <a:pt x="3104" y="213830"/>
                    <a:pt x="-192" y="210540"/>
                    <a:pt x="-211" y="206474"/>
                  </a:cubicBezTo>
                  <a:cubicBezTo>
                    <a:pt x="-211" y="206468"/>
                    <a:pt x="-211" y="206461"/>
                    <a:pt x="-211" y="206455"/>
                  </a:cubicBezTo>
                  <a:lnTo>
                    <a:pt x="-211" y="7249"/>
                  </a:lnTo>
                  <a:cubicBezTo>
                    <a:pt x="-211" y="3172"/>
                    <a:pt x="3104" y="-134"/>
                    <a:pt x="7172" y="-134"/>
                  </a:cubicBezTo>
                  <a:lnTo>
                    <a:pt x="132587" y="-134"/>
                  </a:lnTo>
                  <a:cubicBezTo>
                    <a:pt x="136655" y="-134"/>
                    <a:pt x="139970" y="3172"/>
                    <a:pt x="139970" y="7249"/>
                  </a:cubicBezTo>
                  <a:lnTo>
                    <a:pt x="139970" y="162176"/>
                  </a:lnTo>
                  <a:close/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217CCFE1-F724-480F-AC28-5140DDB8B75C}"/>
                </a:ext>
              </a:extLst>
            </p:cNvPr>
            <p:cNvSpPr/>
            <p:nvPr/>
          </p:nvSpPr>
          <p:spPr>
            <a:xfrm>
              <a:off x="7658813" y="2939502"/>
              <a:ext cx="110667" cy="1883"/>
            </a:xfrm>
            <a:custGeom>
              <a:avLst/>
              <a:gdLst>
                <a:gd name="connsiteX0" fmla="*/ 0 w 110667"/>
                <a:gd name="connsiteY0" fmla="*/ 0 h 1883"/>
                <a:gd name="connsiteX1" fmla="*/ 110668 w 110667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667" h="1883">
                  <a:moveTo>
                    <a:pt x="0" y="0"/>
                  </a:moveTo>
                  <a:lnTo>
                    <a:pt x="110668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F6EEC06E-D983-4C36-8F9F-0B153D52B3E8}"/>
                </a:ext>
              </a:extLst>
            </p:cNvPr>
            <p:cNvSpPr/>
            <p:nvPr/>
          </p:nvSpPr>
          <p:spPr>
            <a:xfrm>
              <a:off x="7717839" y="2703420"/>
              <a:ext cx="184439" cy="265632"/>
            </a:xfrm>
            <a:custGeom>
              <a:avLst/>
              <a:gdLst>
                <a:gd name="connsiteX0" fmla="*/ -211 w 184439"/>
                <a:gd name="connsiteY0" fmla="*/ 21996 h 265632"/>
                <a:gd name="connsiteX1" fmla="*/ -211 w 184439"/>
                <a:gd name="connsiteY1" fmla="*/ 8436 h 265632"/>
                <a:gd name="connsiteX2" fmla="*/ 8358 w 184439"/>
                <a:gd name="connsiteY2" fmla="*/ -134 h 265632"/>
                <a:gd name="connsiteX3" fmla="*/ 175660 w 184439"/>
                <a:gd name="connsiteY3" fmla="*/ -134 h 265632"/>
                <a:gd name="connsiteX4" fmla="*/ 184229 w 184439"/>
                <a:gd name="connsiteY4" fmla="*/ 8436 h 265632"/>
                <a:gd name="connsiteX5" fmla="*/ 184229 w 184439"/>
                <a:gd name="connsiteY5" fmla="*/ 256930 h 265632"/>
                <a:gd name="connsiteX6" fmla="*/ 175660 w 184439"/>
                <a:gd name="connsiteY6" fmla="*/ 265499 h 265632"/>
                <a:gd name="connsiteX7" fmla="*/ 110457 w 184439"/>
                <a:gd name="connsiteY7" fmla="*/ 265499 h 2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439" h="265632">
                  <a:moveTo>
                    <a:pt x="-211" y="21996"/>
                  </a:moveTo>
                  <a:lnTo>
                    <a:pt x="-211" y="8436"/>
                  </a:lnTo>
                  <a:cubicBezTo>
                    <a:pt x="-211" y="3703"/>
                    <a:pt x="3631" y="-134"/>
                    <a:pt x="8358" y="-134"/>
                  </a:cubicBezTo>
                  <a:lnTo>
                    <a:pt x="175660" y="-134"/>
                  </a:lnTo>
                  <a:cubicBezTo>
                    <a:pt x="180387" y="-134"/>
                    <a:pt x="184229" y="3703"/>
                    <a:pt x="184229" y="8436"/>
                  </a:cubicBezTo>
                  <a:lnTo>
                    <a:pt x="184229" y="256930"/>
                  </a:lnTo>
                  <a:cubicBezTo>
                    <a:pt x="184229" y="261663"/>
                    <a:pt x="180387" y="265499"/>
                    <a:pt x="175660" y="265499"/>
                  </a:cubicBezTo>
                  <a:lnTo>
                    <a:pt x="110457" y="265499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76" name="Freeform: Shape 2175">
            <a:extLst>
              <a:ext uri="{FF2B5EF4-FFF2-40B4-BE49-F238E27FC236}">
                <a16:creationId xmlns:a16="http://schemas.microsoft.com/office/drawing/2014/main" id="{B0FC5979-6573-4C2C-9984-21DD666355D4}"/>
              </a:ext>
            </a:extLst>
          </p:cNvPr>
          <p:cNvSpPr/>
          <p:nvPr/>
        </p:nvSpPr>
        <p:spPr>
          <a:xfrm rot="18900000">
            <a:off x="8208517" y="2578707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3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77" name="Graphic 1850">
            <a:extLst>
              <a:ext uri="{FF2B5EF4-FFF2-40B4-BE49-F238E27FC236}">
                <a16:creationId xmlns:a16="http://schemas.microsoft.com/office/drawing/2014/main" id="{CEAF3302-7839-4DB9-8866-4A638A0464BC}"/>
              </a:ext>
            </a:extLst>
          </p:cNvPr>
          <p:cNvGrpSpPr/>
          <p:nvPr/>
        </p:nvGrpSpPr>
        <p:grpSpPr>
          <a:xfrm>
            <a:off x="8358736" y="2570622"/>
            <a:ext cx="413234" cy="457418"/>
            <a:chOff x="8358736" y="2570622"/>
            <a:chExt cx="413234" cy="457418"/>
          </a:xfrm>
          <a:noFill/>
        </p:grpSpPr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F588A904-F05F-4933-A266-60B1B5E0C8D7}"/>
                </a:ext>
              </a:extLst>
            </p:cNvPr>
            <p:cNvSpPr/>
            <p:nvPr/>
          </p:nvSpPr>
          <p:spPr>
            <a:xfrm>
              <a:off x="8358736" y="2570622"/>
              <a:ext cx="376263" cy="457418"/>
            </a:xfrm>
            <a:custGeom>
              <a:avLst/>
              <a:gdLst>
                <a:gd name="connsiteX0" fmla="*/ 376052 w 376263"/>
                <a:gd name="connsiteY0" fmla="*/ 272844 h 457418"/>
                <a:gd name="connsiteX1" fmla="*/ 376052 w 376263"/>
                <a:gd name="connsiteY1" fmla="*/ 29379 h 457418"/>
                <a:gd name="connsiteX2" fmla="*/ 346540 w 376263"/>
                <a:gd name="connsiteY2" fmla="*/ -134 h 457418"/>
                <a:gd name="connsiteX3" fmla="*/ 29302 w 376263"/>
                <a:gd name="connsiteY3" fmla="*/ -134 h 457418"/>
                <a:gd name="connsiteX4" fmla="*/ -211 w 376263"/>
                <a:gd name="connsiteY4" fmla="*/ 29379 h 457418"/>
                <a:gd name="connsiteX5" fmla="*/ -211 w 376263"/>
                <a:gd name="connsiteY5" fmla="*/ 427772 h 457418"/>
                <a:gd name="connsiteX6" fmla="*/ 29302 w 376263"/>
                <a:gd name="connsiteY6" fmla="*/ 457284 h 457418"/>
                <a:gd name="connsiteX7" fmla="*/ 235872 w 376263"/>
                <a:gd name="connsiteY7" fmla="*/ 457284 h 4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6263" h="457418">
                  <a:moveTo>
                    <a:pt x="376052" y="272844"/>
                  </a:moveTo>
                  <a:lnTo>
                    <a:pt x="376052" y="29379"/>
                  </a:lnTo>
                  <a:cubicBezTo>
                    <a:pt x="376052" y="13080"/>
                    <a:pt x="362831" y="-134"/>
                    <a:pt x="346540" y="-134"/>
                  </a:cubicBezTo>
                  <a:lnTo>
                    <a:pt x="29302" y="-134"/>
                  </a:lnTo>
                  <a:cubicBezTo>
                    <a:pt x="13011" y="-124"/>
                    <a:pt x="-192" y="13084"/>
                    <a:pt x="-211" y="29379"/>
                  </a:cubicBezTo>
                  <a:lnTo>
                    <a:pt x="-211" y="427772"/>
                  </a:lnTo>
                  <a:cubicBezTo>
                    <a:pt x="-211" y="444071"/>
                    <a:pt x="13011" y="457284"/>
                    <a:pt x="29302" y="457284"/>
                  </a:cubicBezTo>
                  <a:lnTo>
                    <a:pt x="235872" y="457284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388F1FF2-F7D3-4D44-91E2-0F0D096CFD5D}"/>
                </a:ext>
              </a:extLst>
            </p:cNvPr>
            <p:cNvSpPr/>
            <p:nvPr/>
          </p:nvSpPr>
          <p:spPr>
            <a:xfrm>
              <a:off x="8417762" y="2659160"/>
              <a:ext cx="22129" cy="73772"/>
            </a:xfrm>
            <a:custGeom>
              <a:avLst/>
              <a:gdLst>
                <a:gd name="connsiteX0" fmla="*/ 22130 w 22129"/>
                <a:gd name="connsiteY0" fmla="*/ 0 h 73772"/>
                <a:gd name="connsiteX1" fmla="*/ 0 w 22129"/>
                <a:gd name="connsiteY1" fmla="*/ 73772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29" h="73772">
                  <a:moveTo>
                    <a:pt x="22130" y="0"/>
                  </a:moveTo>
                  <a:lnTo>
                    <a:pt x="0" y="73772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6B6B6890-8485-42F6-BA69-7C984D7737A7}"/>
                </a:ext>
              </a:extLst>
            </p:cNvPr>
            <p:cNvSpPr/>
            <p:nvPr/>
          </p:nvSpPr>
          <p:spPr>
            <a:xfrm>
              <a:off x="8439892" y="2659160"/>
              <a:ext cx="22129" cy="73772"/>
            </a:xfrm>
            <a:custGeom>
              <a:avLst/>
              <a:gdLst>
                <a:gd name="connsiteX0" fmla="*/ 0 w 22129"/>
                <a:gd name="connsiteY0" fmla="*/ 0 h 73772"/>
                <a:gd name="connsiteX1" fmla="*/ 22130 w 22129"/>
                <a:gd name="connsiteY1" fmla="*/ 73772 h 7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29" h="73772">
                  <a:moveTo>
                    <a:pt x="0" y="0"/>
                  </a:moveTo>
                  <a:lnTo>
                    <a:pt x="22130" y="73772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FE1BED4B-637C-4801-B331-89C1860FAA27}"/>
                </a:ext>
              </a:extLst>
            </p:cNvPr>
            <p:cNvSpPr/>
            <p:nvPr/>
          </p:nvSpPr>
          <p:spPr>
            <a:xfrm>
              <a:off x="8425126" y="2710802"/>
              <a:ext cx="29512" cy="1883"/>
            </a:xfrm>
            <a:custGeom>
              <a:avLst/>
              <a:gdLst>
                <a:gd name="connsiteX0" fmla="*/ 0 w 29512"/>
                <a:gd name="connsiteY0" fmla="*/ 0 h 1883"/>
                <a:gd name="connsiteX1" fmla="*/ 29513 w 29512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12" h="1883">
                  <a:moveTo>
                    <a:pt x="0" y="0"/>
                  </a:moveTo>
                  <a:lnTo>
                    <a:pt x="29513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FD96D703-90D2-431D-A16F-FE280B18F6F8}"/>
                </a:ext>
              </a:extLst>
            </p:cNvPr>
            <p:cNvSpPr/>
            <p:nvPr/>
          </p:nvSpPr>
          <p:spPr>
            <a:xfrm>
              <a:off x="8506281" y="2732932"/>
              <a:ext cx="169693" cy="1883"/>
            </a:xfrm>
            <a:custGeom>
              <a:avLst/>
              <a:gdLst>
                <a:gd name="connsiteX0" fmla="*/ 0 w 169693"/>
                <a:gd name="connsiteY0" fmla="*/ 0 h 1883"/>
                <a:gd name="connsiteX1" fmla="*/ 169693 w 169693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693" h="1883">
                  <a:moveTo>
                    <a:pt x="0" y="0"/>
                  </a:moveTo>
                  <a:lnTo>
                    <a:pt x="169693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CFFBAA20-15B3-4253-9A4D-37591719E144}"/>
                </a:ext>
              </a:extLst>
            </p:cNvPr>
            <p:cNvSpPr/>
            <p:nvPr/>
          </p:nvSpPr>
          <p:spPr>
            <a:xfrm>
              <a:off x="8580162" y="2777781"/>
              <a:ext cx="191808" cy="250259"/>
            </a:xfrm>
            <a:custGeom>
              <a:avLst/>
              <a:gdLst>
                <a:gd name="connsiteX0" fmla="*/ 95827 w 191808"/>
                <a:gd name="connsiteY0" fmla="*/ 18450 h 250259"/>
                <a:gd name="connsiteX1" fmla="*/ 95827 w 191808"/>
                <a:gd name="connsiteY1" fmla="*/ 87325 h 250259"/>
                <a:gd name="connsiteX2" fmla="*/ 160804 w 191808"/>
                <a:gd name="connsiteY2" fmla="*/ 100321 h 250259"/>
                <a:gd name="connsiteX3" fmla="*/ 191597 w 191808"/>
                <a:gd name="connsiteY3" fmla="*/ 137875 h 250259"/>
                <a:gd name="connsiteX4" fmla="*/ 191597 w 191808"/>
                <a:gd name="connsiteY4" fmla="*/ 166653 h 250259"/>
                <a:gd name="connsiteX5" fmla="*/ 108107 w 191808"/>
                <a:gd name="connsiteY5" fmla="*/ 250125 h 250259"/>
                <a:gd name="connsiteX6" fmla="*/ 108107 w 191808"/>
                <a:gd name="connsiteY6" fmla="*/ 250125 h 250259"/>
                <a:gd name="connsiteX7" fmla="*/ 28910 w 191808"/>
                <a:gd name="connsiteY7" fmla="*/ 193040 h 250259"/>
                <a:gd name="connsiteX8" fmla="*/ 19211 w 191808"/>
                <a:gd name="connsiteY8" fmla="*/ 163941 h 250259"/>
                <a:gd name="connsiteX9" fmla="*/ 2411 w 191808"/>
                <a:gd name="connsiteY9" fmla="*/ 134014 h 250259"/>
                <a:gd name="connsiteX10" fmla="*/ 8061 w 191808"/>
                <a:gd name="connsiteY10" fmla="*/ 109154 h 250259"/>
                <a:gd name="connsiteX11" fmla="*/ 8061 w 191808"/>
                <a:gd name="connsiteY11" fmla="*/ 109154 h 250259"/>
                <a:gd name="connsiteX12" fmla="*/ 32715 w 191808"/>
                <a:gd name="connsiteY12" fmla="*/ 112920 h 250259"/>
                <a:gd name="connsiteX13" fmla="*/ 59082 w 191808"/>
                <a:gd name="connsiteY13" fmla="*/ 148705 h 250259"/>
                <a:gd name="connsiteX14" fmla="*/ 59082 w 191808"/>
                <a:gd name="connsiteY14" fmla="*/ 17734 h 250259"/>
                <a:gd name="connsiteX15" fmla="*/ 78123 w 191808"/>
                <a:gd name="connsiteY15" fmla="*/ -124 h 250259"/>
                <a:gd name="connsiteX16" fmla="*/ 95978 w 191808"/>
                <a:gd name="connsiteY16" fmla="*/ 17734 h 25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808" h="250259">
                  <a:moveTo>
                    <a:pt x="95827" y="18450"/>
                  </a:moveTo>
                  <a:lnTo>
                    <a:pt x="95827" y="87325"/>
                  </a:lnTo>
                  <a:lnTo>
                    <a:pt x="160804" y="100321"/>
                  </a:lnTo>
                  <a:cubicBezTo>
                    <a:pt x="178715" y="103903"/>
                    <a:pt x="191597" y="119620"/>
                    <a:pt x="191597" y="137875"/>
                  </a:cubicBezTo>
                  <a:lnTo>
                    <a:pt x="191597" y="166653"/>
                  </a:lnTo>
                  <a:cubicBezTo>
                    <a:pt x="191578" y="212757"/>
                    <a:pt x="154212" y="250125"/>
                    <a:pt x="108107" y="250125"/>
                  </a:cubicBezTo>
                  <a:lnTo>
                    <a:pt x="108107" y="250125"/>
                  </a:lnTo>
                  <a:cubicBezTo>
                    <a:pt x="72171" y="250127"/>
                    <a:pt x="40267" y="227131"/>
                    <a:pt x="28910" y="193040"/>
                  </a:cubicBezTo>
                  <a:lnTo>
                    <a:pt x="19211" y="163941"/>
                  </a:lnTo>
                  <a:lnTo>
                    <a:pt x="2411" y="134014"/>
                  </a:lnTo>
                  <a:cubicBezTo>
                    <a:pt x="-2655" y="125550"/>
                    <a:pt x="-169" y="114593"/>
                    <a:pt x="8061" y="109154"/>
                  </a:cubicBezTo>
                  <a:lnTo>
                    <a:pt x="8061" y="109154"/>
                  </a:lnTo>
                  <a:cubicBezTo>
                    <a:pt x="16009" y="103827"/>
                    <a:pt x="26707" y="105462"/>
                    <a:pt x="32715" y="112920"/>
                  </a:cubicBezTo>
                  <a:lnTo>
                    <a:pt x="59082" y="148705"/>
                  </a:lnTo>
                  <a:lnTo>
                    <a:pt x="59082" y="17734"/>
                  </a:lnTo>
                  <a:cubicBezTo>
                    <a:pt x="59402" y="7545"/>
                    <a:pt x="67934" y="-450"/>
                    <a:pt x="78123" y="-124"/>
                  </a:cubicBezTo>
                  <a:cubicBezTo>
                    <a:pt x="87841" y="187"/>
                    <a:pt x="95657" y="8003"/>
                    <a:pt x="95978" y="17734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F531F771-9DEC-4DE8-872E-E9CF741F60D7}"/>
                </a:ext>
              </a:extLst>
            </p:cNvPr>
            <p:cNvSpPr/>
            <p:nvPr/>
          </p:nvSpPr>
          <p:spPr>
            <a:xfrm>
              <a:off x="8417762" y="2777192"/>
              <a:ext cx="191804" cy="1883"/>
            </a:xfrm>
            <a:custGeom>
              <a:avLst/>
              <a:gdLst>
                <a:gd name="connsiteX0" fmla="*/ 0 w 191804"/>
                <a:gd name="connsiteY0" fmla="*/ 0 h 1883"/>
                <a:gd name="connsiteX1" fmla="*/ 191804 w 191804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804" h="1883">
                  <a:moveTo>
                    <a:pt x="0" y="0"/>
                  </a:moveTo>
                  <a:lnTo>
                    <a:pt x="191804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4767D6A0-1CF6-4C72-9894-CB2DDA28C4D3}"/>
                </a:ext>
              </a:extLst>
            </p:cNvPr>
            <p:cNvSpPr/>
            <p:nvPr/>
          </p:nvSpPr>
          <p:spPr>
            <a:xfrm>
              <a:off x="8417762" y="2821470"/>
              <a:ext cx="191804" cy="1883"/>
            </a:xfrm>
            <a:custGeom>
              <a:avLst/>
              <a:gdLst>
                <a:gd name="connsiteX0" fmla="*/ 0 w 191804"/>
                <a:gd name="connsiteY0" fmla="*/ 0 h 1883"/>
                <a:gd name="connsiteX1" fmla="*/ 191804 w 191804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1804" h="1883">
                  <a:moveTo>
                    <a:pt x="0" y="0"/>
                  </a:moveTo>
                  <a:lnTo>
                    <a:pt x="191804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D076ED8D-9959-427D-A57F-18E73DD92BF3}"/>
                </a:ext>
              </a:extLst>
            </p:cNvPr>
            <p:cNvSpPr/>
            <p:nvPr/>
          </p:nvSpPr>
          <p:spPr>
            <a:xfrm>
              <a:off x="8417762" y="2865730"/>
              <a:ext cx="132797" cy="1883"/>
            </a:xfrm>
            <a:custGeom>
              <a:avLst/>
              <a:gdLst>
                <a:gd name="connsiteX0" fmla="*/ 0 w 132797"/>
                <a:gd name="connsiteY0" fmla="*/ 0 h 1883"/>
                <a:gd name="connsiteX1" fmla="*/ 132798 w 132797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97" h="1883">
                  <a:moveTo>
                    <a:pt x="0" y="0"/>
                  </a:moveTo>
                  <a:lnTo>
                    <a:pt x="132798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A8A3BF55-639A-4376-B917-5D81AA82F8C7}"/>
                </a:ext>
              </a:extLst>
            </p:cNvPr>
            <p:cNvSpPr/>
            <p:nvPr/>
          </p:nvSpPr>
          <p:spPr>
            <a:xfrm>
              <a:off x="8417762" y="2909989"/>
              <a:ext cx="132797" cy="1883"/>
            </a:xfrm>
            <a:custGeom>
              <a:avLst/>
              <a:gdLst>
                <a:gd name="connsiteX0" fmla="*/ 0 w 132797"/>
                <a:gd name="connsiteY0" fmla="*/ 0 h 1883"/>
                <a:gd name="connsiteX1" fmla="*/ 132798 w 132797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97" h="1883">
                  <a:moveTo>
                    <a:pt x="0" y="0"/>
                  </a:moveTo>
                  <a:lnTo>
                    <a:pt x="132798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9E052DFE-CFEF-42B5-ADE8-ADC5304491D2}"/>
                </a:ext>
              </a:extLst>
            </p:cNvPr>
            <p:cNvSpPr/>
            <p:nvPr/>
          </p:nvSpPr>
          <p:spPr>
            <a:xfrm>
              <a:off x="8417762" y="2954268"/>
              <a:ext cx="147544" cy="1883"/>
            </a:xfrm>
            <a:custGeom>
              <a:avLst/>
              <a:gdLst>
                <a:gd name="connsiteX0" fmla="*/ 0 w 147544"/>
                <a:gd name="connsiteY0" fmla="*/ 0 h 1883"/>
                <a:gd name="connsiteX1" fmla="*/ 147545 w 147544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544" h="1883">
                  <a:moveTo>
                    <a:pt x="0" y="0"/>
                  </a:moveTo>
                  <a:lnTo>
                    <a:pt x="147545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89" name="Freeform: Shape 2188">
            <a:extLst>
              <a:ext uri="{FF2B5EF4-FFF2-40B4-BE49-F238E27FC236}">
                <a16:creationId xmlns:a16="http://schemas.microsoft.com/office/drawing/2014/main" id="{940DA21F-A172-46DB-8CE0-13AB6499FD75}"/>
              </a:ext>
            </a:extLst>
          </p:cNvPr>
          <p:cNvSpPr/>
          <p:nvPr/>
        </p:nvSpPr>
        <p:spPr>
          <a:xfrm rot="18900000">
            <a:off x="10552382" y="2578717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3"/>
                  <a:pt x="158635" y="-134"/>
                  <a:pt x="354582" y="-134"/>
                </a:cubicBezTo>
                <a:cubicBezTo>
                  <a:pt x="550528" y="-134"/>
                  <a:pt x="709374" y="96912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90" name="Graphic 1850">
            <a:extLst>
              <a:ext uri="{FF2B5EF4-FFF2-40B4-BE49-F238E27FC236}">
                <a16:creationId xmlns:a16="http://schemas.microsoft.com/office/drawing/2014/main" id="{DDB6AAB4-6372-4772-8223-9FE9C6476597}"/>
              </a:ext>
            </a:extLst>
          </p:cNvPr>
          <p:cNvGrpSpPr/>
          <p:nvPr/>
        </p:nvGrpSpPr>
        <p:grpSpPr>
          <a:xfrm>
            <a:off x="10771411" y="2570622"/>
            <a:ext cx="368884" cy="457418"/>
            <a:chOff x="10771411" y="2570622"/>
            <a:chExt cx="368884" cy="457418"/>
          </a:xfrm>
          <a:noFill/>
        </p:grpSpPr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F76A339C-E17E-443F-8280-0FE829F2EB37}"/>
                </a:ext>
              </a:extLst>
            </p:cNvPr>
            <p:cNvSpPr/>
            <p:nvPr/>
          </p:nvSpPr>
          <p:spPr>
            <a:xfrm>
              <a:off x="10771411" y="2570622"/>
              <a:ext cx="280361" cy="457418"/>
            </a:xfrm>
            <a:custGeom>
              <a:avLst/>
              <a:gdLst>
                <a:gd name="connsiteX0" fmla="*/ 280150 w 280361"/>
                <a:gd name="connsiteY0" fmla="*/ 353943 h 457418"/>
                <a:gd name="connsiteX1" fmla="*/ 280150 w 280361"/>
                <a:gd name="connsiteY1" fmla="*/ 427772 h 457418"/>
                <a:gd name="connsiteX2" fmla="*/ 250637 w 280361"/>
                <a:gd name="connsiteY2" fmla="*/ 457284 h 457418"/>
                <a:gd name="connsiteX3" fmla="*/ 29302 w 280361"/>
                <a:gd name="connsiteY3" fmla="*/ 457284 h 457418"/>
                <a:gd name="connsiteX4" fmla="*/ -211 w 280361"/>
                <a:gd name="connsiteY4" fmla="*/ 427772 h 457418"/>
                <a:gd name="connsiteX5" fmla="*/ -211 w 280361"/>
                <a:gd name="connsiteY5" fmla="*/ 29379 h 457418"/>
                <a:gd name="connsiteX6" fmla="*/ 29302 w 280361"/>
                <a:gd name="connsiteY6" fmla="*/ -134 h 457418"/>
                <a:gd name="connsiteX7" fmla="*/ 250637 w 280361"/>
                <a:gd name="connsiteY7" fmla="*/ -134 h 457418"/>
                <a:gd name="connsiteX8" fmla="*/ 280150 w 280361"/>
                <a:gd name="connsiteY8" fmla="*/ 29379 h 457418"/>
                <a:gd name="connsiteX9" fmla="*/ 280150 w 280361"/>
                <a:gd name="connsiteY9" fmla="*/ 117898 h 4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361" h="457418">
                  <a:moveTo>
                    <a:pt x="280150" y="353943"/>
                  </a:moveTo>
                  <a:lnTo>
                    <a:pt x="280150" y="427772"/>
                  </a:lnTo>
                  <a:cubicBezTo>
                    <a:pt x="280150" y="444071"/>
                    <a:pt x="266929" y="457284"/>
                    <a:pt x="250637" y="457284"/>
                  </a:cubicBezTo>
                  <a:lnTo>
                    <a:pt x="29302" y="457284"/>
                  </a:lnTo>
                  <a:cubicBezTo>
                    <a:pt x="13011" y="457284"/>
                    <a:pt x="-211" y="444071"/>
                    <a:pt x="-211" y="427772"/>
                  </a:cubicBezTo>
                  <a:lnTo>
                    <a:pt x="-211" y="29379"/>
                  </a:lnTo>
                  <a:cubicBezTo>
                    <a:pt x="-192" y="13084"/>
                    <a:pt x="13011" y="-124"/>
                    <a:pt x="29302" y="-134"/>
                  </a:cubicBezTo>
                  <a:lnTo>
                    <a:pt x="250637" y="-134"/>
                  </a:lnTo>
                  <a:cubicBezTo>
                    <a:pt x="266929" y="-124"/>
                    <a:pt x="280131" y="13084"/>
                    <a:pt x="280150" y="29379"/>
                  </a:cubicBezTo>
                  <a:lnTo>
                    <a:pt x="280150" y="117898"/>
                  </a:ln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ADC7110E-2A18-4020-8A90-07BFE48EE021}"/>
                </a:ext>
              </a:extLst>
            </p:cNvPr>
            <p:cNvSpPr/>
            <p:nvPr/>
          </p:nvSpPr>
          <p:spPr>
            <a:xfrm>
              <a:off x="10771411" y="2969015"/>
              <a:ext cx="250848" cy="1883"/>
            </a:xfrm>
            <a:custGeom>
              <a:avLst/>
              <a:gdLst>
                <a:gd name="connsiteX0" fmla="*/ 0 w 250848"/>
                <a:gd name="connsiteY0" fmla="*/ 0 h 1883"/>
                <a:gd name="connsiteX1" fmla="*/ 250848 w 250848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848" h="1883">
                  <a:moveTo>
                    <a:pt x="0" y="0"/>
                  </a:moveTo>
                  <a:lnTo>
                    <a:pt x="250848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7A9219AE-2236-4B23-B1F9-45956FC1DF9A}"/>
                </a:ext>
              </a:extLst>
            </p:cNvPr>
            <p:cNvSpPr/>
            <p:nvPr/>
          </p:nvSpPr>
          <p:spPr>
            <a:xfrm>
              <a:off x="10882079" y="2998527"/>
              <a:ext cx="59025" cy="1883"/>
            </a:xfrm>
            <a:custGeom>
              <a:avLst/>
              <a:gdLst>
                <a:gd name="connsiteX0" fmla="*/ 59025 w 59025"/>
                <a:gd name="connsiteY0" fmla="*/ 0 h 1883"/>
                <a:gd name="connsiteX1" fmla="*/ 0 w 59025"/>
                <a:gd name="connsiteY1" fmla="*/ 0 h 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25" h="1883">
                  <a:moveTo>
                    <a:pt x="59025" y="0"/>
                  </a:moveTo>
                  <a:lnTo>
                    <a:pt x="0" y="0"/>
                  </a:lnTo>
                </a:path>
              </a:pathLst>
            </a:custGeom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5C9AE33E-3DDF-4E12-B4D1-D5B86BBA04B0}"/>
                </a:ext>
              </a:extLst>
            </p:cNvPr>
            <p:cNvSpPr/>
            <p:nvPr/>
          </p:nvSpPr>
          <p:spPr>
            <a:xfrm>
              <a:off x="10911593" y="2703349"/>
              <a:ext cx="228703" cy="191456"/>
            </a:xfrm>
            <a:custGeom>
              <a:avLst/>
              <a:gdLst>
                <a:gd name="connsiteX0" fmla="*/ 31523 w 228703"/>
                <a:gd name="connsiteY0" fmla="*/ 5907 h 191456"/>
                <a:gd name="connsiteX1" fmla="*/ 80228 w 228703"/>
                <a:gd name="connsiteY1" fmla="*/ 57738 h 191456"/>
                <a:gd name="connsiteX2" fmla="*/ 135373 w 228703"/>
                <a:gd name="connsiteY2" fmla="*/ 20974 h 191456"/>
                <a:gd name="connsiteX3" fmla="*/ 183701 w 228703"/>
                <a:gd name="connsiteY3" fmla="*/ 25776 h 191456"/>
                <a:gd name="connsiteX4" fmla="*/ 204042 w 228703"/>
                <a:gd name="connsiteY4" fmla="*/ 46117 h 191456"/>
                <a:gd name="connsiteX5" fmla="*/ 204042 w 228703"/>
                <a:gd name="connsiteY5" fmla="*/ 164164 h 191456"/>
                <a:gd name="connsiteX6" fmla="*/ 204042 w 228703"/>
                <a:gd name="connsiteY6" fmla="*/ 164168 h 191456"/>
                <a:gd name="connsiteX7" fmla="*/ 197714 w 228703"/>
                <a:gd name="connsiteY7" fmla="*/ 170515 h 191456"/>
                <a:gd name="connsiteX8" fmla="*/ 115692 w 228703"/>
                <a:gd name="connsiteY8" fmla="*/ 183812 h 191456"/>
                <a:gd name="connsiteX9" fmla="*/ 80228 w 228703"/>
                <a:gd name="connsiteY9" fmla="*/ 166089 h 191456"/>
                <a:gd name="connsiteX10" fmla="*/ 50659 w 228703"/>
                <a:gd name="connsiteY10" fmla="*/ 154788 h 191456"/>
                <a:gd name="connsiteX11" fmla="*/ 37042 w 228703"/>
                <a:gd name="connsiteY11" fmla="*/ 133261 h 191456"/>
                <a:gd name="connsiteX12" fmla="*/ 37042 w 228703"/>
                <a:gd name="connsiteY12" fmla="*/ 133261 h 191456"/>
                <a:gd name="connsiteX13" fmla="*/ 57175 w 228703"/>
                <a:gd name="connsiteY13" fmla="*/ 118533 h 191456"/>
                <a:gd name="connsiteX14" fmla="*/ 97593 w 228703"/>
                <a:gd name="connsiteY14" fmla="*/ 127084 h 191456"/>
                <a:gd name="connsiteX15" fmla="*/ 5721 w 228703"/>
                <a:gd name="connsiteY15" fmla="*/ 32105 h 191456"/>
                <a:gd name="connsiteX16" fmla="*/ 3706 w 228703"/>
                <a:gd name="connsiteY16" fmla="*/ 6679 h 191456"/>
                <a:gd name="connsiteX17" fmla="*/ 29678 w 228703"/>
                <a:gd name="connsiteY17" fmla="*/ 4003 h 191456"/>
                <a:gd name="connsiteX18" fmla="*/ 31071 w 228703"/>
                <a:gd name="connsiteY18" fmla="*/ 5266 h 19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703" h="191456">
                  <a:moveTo>
                    <a:pt x="31523" y="5907"/>
                  </a:moveTo>
                  <a:lnTo>
                    <a:pt x="80228" y="57738"/>
                  </a:lnTo>
                  <a:lnTo>
                    <a:pt x="135373" y="20974"/>
                  </a:lnTo>
                  <a:cubicBezTo>
                    <a:pt x="150572" y="10854"/>
                    <a:pt x="170800" y="12864"/>
                    <a:pt x="183701" y="25776"/>
                  </a:cubicBezTo>
                  <a:lnTo>
                    <a:pt x="204042" y="46117"/>
                  </a:lnTo>
                  <a:cubicBezTo>
                    <a:pt x="236643" y="78715"/>
                    <a:pt x="236643" y="131564"/>
                    <a:pt x="204042" y="164164"/>
                  </a:cubicBezTo>
                  <a:cubicBezTo>
                    <a:pt x="204042" y="164166"/>
                    <a:pt x="204042" y="164166"/>
                    <a:pt x="204042" y="164168"/>
                  </a:cubicBezTo>
                  <a:lnTo>
                    <a:pt x="197714" y="170515"/>
                  </a:lnTo>
                  <a:cubicBezTo>
                    <a:pt x="176092" y="192142"/>
                    <a:pt x="143039" y="197498"/>
                    <a:pt x="115692" y="183812"/>
                  </a:cubicBezTo>
                  <a:lnTo>
                    <a:pt x="80228" y="166089"/>
                  </a:lnTo>
                  <a:lnTo>
                    <a:pt x="50659" y="154788"/>
                  </a:lnTo>
                  <a:cubicBezTo>
                    <a:pt x="41091" y="152404"/>
                    <a:pt x="35102" y="142923"/>
                    <a:pt x="37042" y="133261"/>
                  </a:cubicBezTo>
                  <a:lnTo>
                    <a:pt x="37042" y="133261"/>
                  </a:lnTo>
                  <a:cubicBezTo>
                    <a:pt x="38925" y="123878"/>
                    <a:pt x="47664" y="117488"/>
                    <a:pt x="57175" y="118533"/>
                  </a:cubicBezTo>
                  <a:lnTo>
                    <a:pt x="97593" y="127084"/>
                  </a:lnTo>
                  <a:lnTo>
                    <a:pt x="5721" y="32105"/>
                  </a:lnTo>
                  <a:cubicBezTo>
                    <a:pt x="-1097" y="25268"/>
                    <a:pt x="-2396" y="14156"/>
                    <a:pt x="3706" y="6679"/>
                  </a:cubicBezTo>
                  <a:cubicBezTo>
                    <a:pt x="10128" y="-1229"/>
                    <a:pt x="21768" y="-2427"/>
                    <a:pt x="29678" y="4003"/>
                  </a:cubicBezTo>
                  <a:cubicBezTo>
                    <a:pt x="30167" y="4400"/>
                    <a:pt x="30619" y="4822"/>
                    <a:pt x="31071" y="5266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95" name="Freeform: Shape 2194">
            <a:extLst>
              <a:ext uri="{FF2B5EF4-FFF2-40B4-BE49-F238E27FC236}">
                <a16:creationId xmlns:a16="http://schemas.microsoft.com/office/drawing/2014/main" id="{92EE073D-6B31-49D1-8F02-DB3246322B2A}"/>
              </a:ext>
            </a:extLst>
          </p:cNvPr>
          <p:cNvSpPr/>
          <p:nvPr/>
        </p:nvSpPr>
        <p:spPr>
          <a:xfrm rot="18900000">
            <a:off x="4795607" y="3574694"/>
            <a:ext cx="709585" cy="433518"/>
          </a:xfrm>
          <a:custGeom>
            <a:avLst/>
            <a:gdLst>
              <a:gd name="connsiteX0" fmla="*/ 709374 w 709585"/>
              <a:gd name="connsiteY0" fmla="*/ 216625 h 433518"/>
              <a:gd name="connsiteX1" fmla="*/ 354582 w 709585"/>
              <a:gd name="connsiteY1" fmla="*/ 433384 h 433518"/>
              <a:gd name="connsiteX2" fmla="*/ -211 w 709585"/>
              <a:gd name="connsiteY2" fmla="*/ 216625 h 433518"/>
              <a:gd name="connsiteX3" fmla="*/ 354582 w 709585"/>
              <a:gd name="connsiteY3" fmla="*/ -134 h 433518"/>
              <a:gd name="connsiteX4" fmla="*/ 709374 w 709585"/>
              <a:gd name="connsiteY4" fmla="*/ 216625 h 4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585" h="433518">
                <a:moveTo>
                  <a:pt x="709374" y="216625"/>
                </a:moveTo>
                <a:cubicBezTo>
                  <a:pt x="709374" y="336338"/>
                  <a:pt x="550528" y="433384"/>
                  <a:pt x="354582" y="433384"/>
                </a:cubicBezTo>
                <a:cubicBezTo>
                  <a:pt x="158635" y="433384"/>
                  <a:pt x="-211" y="336338"/>
                  <a:pt x="-211" y="216625"/>
                </a:cubicBezTo>
                <a:cubicBezTo>
                  <a:pt x="-211" y="96912"/>
                  <a:pt x="158635" y="-134"/>
                  <a:pt x="354582" y="-134"/>
                </a:cubicBezTo>
                <a:cubicBezTo>
                  <a:pt x="550528" y="-134"/>
                  <a:pt x="709374" y="96913"/>
                  <a:pt x="709374" y="216625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8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96" name="Graphic 1850">
            <a:extLst>
              <a:ext uri="{FF2B5EF4-FFF2-40B4-BE49-F238E27FC236}">
                <a16:creationId xmlns:a16="http://schemas.microsoft.com/office/drawing/2014/main" id="{71502315-2482-4824-936F-F6C32E5FAE04}"/>
              </a:ext>
            </a:extLst>
          </p:cNvPr>
          <p:cNvGrpSpPr/>
          <p:nvPr/>
        </p:nvGrpSpPr>
        <p:grpSpPr>
          <a:xfrm>
            <a:off x="4898126" y="3580080"/>
            <a:ext cx="457380" cy="457418"/>
            <a:chOff x="4898126" y="3580080"/>
            <a:chExt cx="457380" cy="457418"/>
          </a:xfrm>
          <a:noFill/>
        </p:grpSpPr>
        <p:grpSp>
          <p:nvGrpSpPr>
            <p:cNvPr id="2197" name="Graphic 1850">
              <a:extLst>
                <a:ext uri="{FF2B5EF4-FFF2-40B4-BE49-F238E27FC236}">
                  <a16:creationId xmlns:a16="http://schemas.microsoft.com/office/drawing/2014/main" id="{8574EED9-A559-47B6-90A7-1898E0996EE7}"/>
                </a:ext>
              </a:extLst>
            </p:cNvPr>
            <p:cNvGrpSpPr/>
            <p:nvPr/>
          </p:nvGrpSpPr>
          <p:grpSpPr>
            <a:xfrm>
              <a:off x="4898126" y="3580080"/>
              <a:ext cx="457380" cy="368898"/>
              <a:chOff x="4898126" y="3580080"/>
              <a:chExt cx="457380" cy="368898"/>
            </a:xfrm>
            <a:noFill/>
          </p:grpSpPr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1872AFE8-6898-4515-90D0-6BB2082A1610}"/>
                  </a:ext>
                </a:extLst>
              </p:cNvPr>
              <p:cNvSpPr/>
              <p:nvPr/>
            </p:nvSpPr>
            <p:spPr>
              <a:xfrm>
                <a:off x="4898126" y="3580117"/>
                <a:ext cx="457380" cy="368861"/>
              </a:xfrm>
              <a:custGeom>
                <a:avLst/>
                <a:gdLst>
                  <a:gd name="connsiteX0" fmla="*/ 390780 w 457380"/>
                  <a:gd name="connsiteY0" fmla="*/ 368727 h 368861"/>
                  <a:gd name="connsiteX1" fmla="*/ 427676 w 457380"/>
                  <a:gd name="connsiteY1" fmla="*/ 368727 h 368861"/>
                  <a:gd name="connsiteX2" fmla="*/ 457170 w 457380"/>
                  <a:gd name="connsiteY2" fmla="*/ 339215 h 368861"/>
                  <a:gd name="connsiteX3" fmla="*/ 457170 w 457380"/>
                  <a:gd name="connsiteY3" fmla="*/ 29360 h 368861"/>
                  <a:gd name="connsiteX4" fmla="*/ 427676 w 457380"/>
                  <a:gd name="connsiteY4" fmla="*/ -134 h 368861"/>
                  <a:gd name="connsiteX5" fmla="*/ 29283 w 457380"/>
                  <a:gd name="connsiteY5" fmla="*/ -134 h 368861"/>
                  <a:gd name="connsiteX6" fmla="*/ -211 w 457380"/>
                  <a:gd name="connsiteY6" fmla="*/ 29360 h 368861"/>
                  <a:gd name="connsiteX7" fmla="*/ -211 w 457380"/>
                  <a:gd name="connsiteY7" fmla="*/ 339215 h 368861"/>
                  <a:gd name="connsiteX8" fmla="*/ 29302 w 457380"/>
                  <a:gd name="connsiteY8" fmla="*/ 368727 h 368861"/>
                  <a:gd name="connsiteX9" fmla="*/ 147334 w 457380"/>
                  <a:gd name="connsiteY9" fmla="*/ 368727 h 36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380" h="368861">
                    <a:moveTo>
                      <a:pt x="390780" y="368727"/>
                    </a:moveTo>
                    <a:lnTo>
                      <a:pt x="427676" y="368727"/>
                    </a:lnTo>
                    <a:cubicBezTo>
                      <a:pt x="443967" y="368709"/>
                      <a:pt x="457170" y="355506"/>
                      <a:pt x="457170" y="339215"/>
                    </a:cubicBezTo>
                    <a:lnTo>
                      <a:pt x="457170" y="29360"/>
                    </a:lnTo>
                    <a:cubicBezTo>
                      <a:pt x="457170" y="13069"/>
                      <a:pt x="443965" y="-134"/>
                      <a:pt x="427676" y="-134"/>
                    </a:cubicBezTo>
                    <a:lnTo>
                      <a:pt x="29283" y="-134"/>
                    </a:lnTo>
                    <a:cubicBezTo>
                      <a:pt x="12994" y="-134"/>
                      <a:pt x="-211" y="13069"/>
                      <a:pt x="-211" y="29360"/>
                    </a:cubicBezTo>
                    <a:lnTo>
                      <a:pt x="-211" y="339215"/>
                    </a:lnTo>
                    <a:cubicBezTo>
                      <a:pt x="-211" y="355506"/>
                      <a:pt x="13003" y="368727"/>
                      <a:pt x="29302" y="368727"/>
                    </a:cubicBezTo>
                    <a:lnTo>
                      <a:pt x="147334" y="368727"/>
                    </a:lnTo>
                  </a:path>
                </a:pathLst>
              </a:custGeom>
              <a:noFill/>
              <a:ln w="14744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6C1ACB81-406E-4AE8-80A0-FEA046FFA99C}"/>
                  </a:ext>
                </a:extLst>
              </p:cNvPr>
              <p:cNvSpPr/>
              <p:nvPr/>
            </p:nvSpPr>
            <p:spPr>
              <a:xfrm>
                <a:off x="4986627" y="3580080"/>
                <a:ext cx="1883" cy="339386"/>
              </a:xfrm>
              <a:custGeom>
                <a:avLst/>
                <a:gdLst>
                  <a:gd name="connsiteX0" fmla="*/ 0 w 1883"/>
                  <a:gd name="connsiteY0" fmla="*/ 0 h 339386"/>
                  <a:gd name="connsiteX1" fmla="*/ 0 w 1883"/>
                  <a:gd name="connsiteY1" fmla="*/ 339386 h 33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83" h="339386">
                    <a:moveTo>
                      <a:pt x="0" y="0"/>
                    </a:moveTo>
                    <a:lnTo>
                      <a:pt x="0" y="339386"/>
                    </a:lnTo>
                  </a:path>
                </a:pathLst>
              </a:custGeom>
              <a:ln w="14744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51A05524-1745-450B-B896-542B609888B5}"/>
                  </a:ext>
                </a:extLst>
              </p:cNvPr>
              <p:cNvSpPr/>
              <p:nvPr/>
            </p:nvSpPr>
            <p:spPr>
              <a:xfrm>
                <a:off x="4934984" y="3867805"/>
                <a:ext cx="14746" cy="1883"/>
              </a:xfrm>
              <a:custGeom>
                <a:avLst/>
                <a:gdLst>
                  <a:gd name="connsiteX0" fmla="*/ 0 w 14746"/>
                  <a:gd name="connsiteY0" fmla="*/ 0 h 1883"/>
                  <a:gd name="connsiteX1" fmla="*/ 14747 w 14746"/>
                  <a:gd name="connsiteY1" fmla="*/ 0 h 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46" h="1883">
                    <a:moveTo>
                      <a:pt x="0" y="0"/>
                    </a:moveTo>
                    <a:lnTo>
                      <a:pt x="14747" y="0"/>
                    </a:lnTo>
                  </a:path>
                </a:pathLst>
              </a:custGeom>
              <a:ln w="14744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52E8B255-054F-4499-BDAD-1545B1BA5353}"/>
                  </a:ext>
                </a:extLst>
              </p:cNvPr>
              <p:cNvSpPr/>
              <p:nvPr/>
            </p:nvSpPr>
            <p:spPr>
              <a:xfrm>
                <a:off x="4934984" y="3823545"/>
                <a:ext cx="14746" cy="1883"/>
              </a:xfrm>
              <a:custGeom>
                <a:avLst/>
                <a:gdLst>
                  <a:gd name="connsiteX0" fmla="*/ 0 w 14746"/>
                  <a:gd name="connsiteY0" fmla="*/ 0 h 1883"/>
                  <a:gd name="connsiteX1" fmla="*/ 14747 w 14746"/>
                  <a:gd name="connsiteY1" fmla="*/ 0 h 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46" h="1883">
                    <a:moveTo>
                      <a:pt x="0" y="0"/>
                    </a:moveTo>
                    <a:lnTo>
                      <a:pt x="14747" y="0"/>
                    </a:lnTo>
                  </a:path>
                </a:pathLst>
              </a:custGeom>
              <a:ln w="14744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2" name="Freeform: Shape 2201">
                <a:extLst>
                  <a:ext uri="{FF2B5EF4-FFF2-40B4-BE49-F238E27FC236}">
                    <a16:creationId xmlns:a16="http://schemas.microsoft.com/office/drawing/2014/main" id="{533CAE5C-EDAE-493B-98DB-6B258B04BC31}"/>
                  </a:ext>
                </a:extLst>
              </p:cNvPr>
              <p:cNvSpPr/>
              <p:nvPr/>
            </p:nvSpPr>
            <p:spPr>
              <a:xfrm>
                <a:off x="4934984" y="3705513"/>
                <a:ext cx="14746" cy="1883"/>
              </a:xfrm>
              <a:custGeom>
                <a:avLst/>
                <a:gdLst>
                  <a:gd name="connsiteX0" fmla="*/ 0 w 14746"/>
                  <a:gd name="connsiteY0" fmla="*/ 0 h 1883"/>
                  <a:gd name="connsiteX1" fmla="*/ 14747 w 14746"/>
                  <a:gd name="connsiteY1" fmla="*/ 0 h 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46" h="1883">
                    <a:moveTo>
                      <a:pt x="0" y="0"/>
                    </a:moveTo>
                    <a:lnTo>
                      <a:pt x="14747" y="0"/>
                    </a:lnTo>
                  </a:path>
                </a:pathLst>
              </a:custGeom>
              <a:ln w="14744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3" name="Freeform: Shape 2202">
                <a:extLst>
                  <a:ext uri="{FF2B5EF4-FFF2-40B4-BE49-F238E27FC236}">
                    <a16:creationId xmlns:a16="http://schemas.microsoft.com/office/drawing/2014/main" id="{F5E00817-2545-4E12-876F-A43153BACEF1}"/>
                  </a:ext>
                </a:extLst>
              </p:cNvPr>
              <p:cNvSpPr/>
              <p:nvPr/>
            </p:nvSpPr>
            <p:spPr>
              <a:xfrm>
                <a:off x="4934984" y="3661235"/>
                <a:ext cx="14746" cy="1883"/>
              </a:xfrm>
              <a:custGeom>
                <a:avLst/>
                <a:gdLst>
                  <a:gd name="connsiteX0" fmla="*/ 0 w 14746"/>
                  <a:gd name="connsiteY0" fmla="*/ 0 h 1883"/>
                  <a:gd name="connsiteX1" fmla="*/ 14747 w 14746"/>
                  <a:gd name="connsiteY1" fmla="*/ 0 h 1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46" h="1883">
                    <a:moveTo>
                      <a:pt x="0" y="0"/>
                    </a:moveTo>
                    <a:lnTo>
                      <a:pt x="14747" y="0"/>
                    </a:lnTo>
                  </a:path>
                </a:pathLst>
              </a:custGeom>
              <a:ln w="14744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4" name="Freeform: Shape 2203">
                <a:extLst>
                  <a:ext uri="{FF2B5EF4-FFF2-40B4-BE49-F238E27FC236}">
                    <a16:creationId xmlns:a16="http://schemas.microsoft.com/office/drawing/2014/main" id="{D76DF20B-6C6A-462E-8DC3-164554237FED}"/>
                  </a:ext>
                </a:extLst>
              </p:cNvPr>
              <p:cNvSpPr/>
              <p:nvPr/>
            </p:nvSpPr>
            <p:spPr>
              <a:xfrm>
                <a:off x="4927620" y="3749773"/>
                <a:ext cx="29493" cy="29493"/>
              </a:xfrm>
              <a:custGeom>
                <a:avLst/>
                <a:gdLst>
                  <a:gd name="connsiteX0" fmla="*/ 29494 w 29493"/>
                  <a:gd name="connsiteY0" fmla="*/ 14747 h 29493"/>
                  <a:gd name="connsiteX1" fmla="*/ 14747 w 29493"/>
                  <a:gd name="connsiteY1" fmla="*/ 29494 h 29493"/>
                  <a:gd name="connsiteX2" fmla="*/ 0 w 29493"/>
                  <a:gd name="connsiteY2" fmla="*/ 14747 h 29493"/>
                  <a:gd name="connsiteX3" fmla="*/ 14747 w 29493"/>
                  <a:gd name="connsiteY3" fmla="*/ 0 h 29493"/>
                  <a:gd name="connsiteX4" fmla="*/ 29494 w 29493"/>
                  <a:gd name="connsiteY4" fmla="*/ 14747 h 29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93" h="29493">
                    <a:moveTo>
                      <a:pt x="29494" y="14747"/>
                    </a:moveTo>
                    <a:cubicBezTo>
                      <a:pt x="29494" y="22891"/>
                      <a:pt x="22891" y="29494"/>
                      <a:pt x="14747" y="29494"/>
                    </a:cubicBezTo>
                    <a:cubicBezTo>
                      <a:pt x="6602" y="29494"/>
                      <a:pt x="0" y="22891"/>
                      <a:pt x="0" y="14747"/>
                    </a:cubicBezTo>
                    <a:cubicBezTo>
                      <a:pt x="0" y="6603"/>
                      <a:pt x="6602" y="0"/>
                      <a:pt x="14747" y="0"/>
                    </a:cubicBezTo>
                    <a:cubicBezTo>
                      <a:pt x="22891" y="0"/>
                      <a:pt x="29494" y="6603"/>
                      <a:pt x="29494" y="14747"/>
                    </a:cubicBezTo>
                    <a:close/>
                  </a:path>
                </a:pathLst>
              </a:custGeom>
              <a:noFill/>
              <a:ln w="14744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A3EB7586-B6D3-4AFF-A289-2814B3EBC9D4}"/>
                </a:ext>
              </a:extLst>
            </p:cNvPr>
            <p:cNvSpPr/>
            <p:nvPr/>
          </p:nvSpPr>
          <p:spPr>
            <a:xfrm>
              <a:off x="5067807" y="3786706"/>
              <a:ext cx="191797" cy="250791"/>
            </a:xfrm>
            <a:custGeom>
              <a:avLst/>
              <a:gdLst>
                <a:gd name="connsiteX0" fmla="*/ 95816 w 191797"/>
                <a:gd name="connsiteY0" fmla="*/ 18983 h 250791"/>
                <a:gd name="connsiteX1" fmla="*/ 95816 w 191797"/>
                <a:gd name="connsiteY1" fmla="*/ 87858 h 250791"/>
                <a:gd name="connsiteX2" fmla="*/ 160793 w 191797"/>
                <a:gd name="connsiteY2" fmla="*/ 100854 h 250791"/>
                <a:gd name="connsiteX3" fmla="*/ 191587 w 191797"/>
                <a:gd name="connsiteY3" fmla="*/ 138408 h 250791"/>
                <a:gd name="connsiteX4" fmla="*/ 191587 w 191797"/>
                <a:gd name="connsiteY4" fmla="*/ 167186 h 250791"/>
                <a:gd name="connsiteX5" fmla="*/ 108115 w 191797"/>
                <a:gd name="connsiteY5" fmla="*/ 250658 h 250791"/>
                <a:gd name="connsiteX6" fmla="*/ 108096 w 191797"/>
                <a:gd name="connsiteY6" fmla="*/ 250658 h 250791"/>
                <a:gd name="connsiteX7" fmla="*/ 108096 w 191797"/>
                <a:gd name="connsiteY7" fmla="*/ 250658 h 250791"/>
                <a:gd name="connsiteX8" fmla="*/ 28900 w 191797"/>
                <a:gd name="connsiteY8" fmla="*/ 193592 h 250791"/>
                <a:gd name="connsiteX9" fmla="*/ 19200 w 191797"/>
                <a:gd name="connsiteY9" fmla="*/ 164474 h 250791"/>
                <a:gd name="connsiteX10" fmla="*/ 2401 w 191797"/>
                <a:gd name="connsiteY10" fmla="*/ 134566 h 250791"/>
                <a:gd name="connsiteX11" fmla="*/ 8051 w 191797"/>
                <a:gd name="connsiteY11" fmla="*/ 109705 h 250791"/>
                <a:gd name="connsiteX12" fmla="*/ 8051 w 191797"/>
                <a:gd name="connsiteY12" fmla="*/ 109705 h 250791"/>
                <a:gd name="connsiteX13" fmla="*/ 32704 w 191797"/>
                <a:gd name="connsiteY13" fmla="*/ 113472 h 250791"/>
                <a:gd name="connsiteX14" fmla="*/ 59072 w 191797"/>
                <a:gd name="connsiteY14" fmla="*/ 149257 h 250791"/>
                <a:gd name="connsiteX15" fmla="*/ 59072 w 191797"/>
                <a:gd name="connsiteY15" fmla="*/ 18305 h 250791"/>
                <a:gd name="connsiteX16" fmla="*/ 77510 w 191797"/>
                <a:gd name="connsiteY16" fmla="*/ -134 h 250791"/>
                <a:gd name="connsiteX17" fmla="*/ 95948 w 191797"/>
                <a:gd name="connsiteY17" fmla="*/ 18305 h 25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1797" h="250791">
                  <a:moveTo>
                    <a:pt x="95816" y="18983"/>
                  </a:moveTo>
                  <a:lnTo>
                    <a:pt x="95816" y="87858"/>
                  </a:lnTo>
                  <a:lnTo>
                    <a:pt x="160793" y="100854"/>
                  </a:lnTo>
                  <a:cubicBezTo>
                    <a:pt x="178699" y="104432"/>
                    <a:pt x="191591" y="120158"/>
                    <a:pt x="191587" y="138408"/>
                  </a:cubicBezTo>
                  <a:lnTo>
                    <a:pt x="191587" y="167186"/>
                  </a:lnTo>
                  <a:cubicBezTo>
                    <a:pt x="191587" y="213292"/>
                    <a:pt x="154215" y="250658"/>
                    <a:pt x="108115" y="250658"/>
                  </a:cubicBezTo>
                  <a:cubicBezTo>
                    <a:pt x="108109" y="250658"/>
                    <a:pt x="108102" y="250658"/>
                    <a:pt x="108096" y="250658"/>
                  </a:cubicBezTo>
                  <a:lnTo>
                    <a:pt x="108096" y="250658"/>
                  </a:lnTo>
                  <a:cubicBezTo>
                    <a:pt x="72169" y="250658"/>
                    <a:pt x="40270" y="227681"/>
                    <a:pt x="28900" y="193592"/>
                  </a:cubicBezTo>
                  <a:lnTo>
                    <a:pt x="19200" y="164474"/>
                  </a:lnTo>
                  <a:lnTo>
                    <a:pt x="2401" y="134566"/>
                  </a:lnTo>
                  <a:cubicBezTo>
                    <a:pt x="-2651" y="126091"/>
                    <a:pt x="-165" y="115148"/>
                    <a:pt x="8051" y="109705"/>
                  </a:cubicBezTo>
                  <a:lnTo>
                    <a:pt x="8051" y="109705"/>
                  </a:lnTo>
                  <a:cubicBezTo>
                    <a:pt x="16002" y="104376"/>
                    <a:pt x="26706" y="106014"/>
                    <a:pt x="32704" y="113472"/>
                  </a:cubicBezTo>
                  <a:lnTo>
                    <a:pt x="59072" y="149257"/>
                  </a:lnTo>
                  <a:lnTo>
                    <a:pt x="59072" y="18305"/>
                  </a:lnTo>
                  <a:cubicBezTo>
                    <a:pt x="59072" y="8115"/>
                    <a:pt x="67327" y="-134"/>
                    <a:pt x="77510" y="-134"/>
                  </a:cubicBezTo>
                  <a:cubicBezTo>
                    <a:pt x="87693" y="-134"/>
                    <a:pt x="95948" y="8115"/>
                    <a:pt x="95948" y="18305"/>
                  </a:cubicBezTo>
                </a:path>
              </a:pathLst>
            </a:custGeom>
            <a:noFill/>
            <a:ln w="14744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34315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Freeform: Shape 1392">
            <a:extLst>
              <a:ext uri="{FF2B5EF4-FFF2-40B4-BE49-F238E27FC236}">
                <a16:creationId xmlns:a16="http://schemas.microsoft.com/office/drawing/2014/main" id="{EE164830-CC7E-4E46-B0C1-EF7E2C3E7C15}"/>
              </a:ext>
            </a:extLst>
          </p:cNvPr>
          <p:cNvSpPr/>
          <p:nvPr/>
        </p:nvSpPr>
        <p:spPr>
          <a:xfrm rot="16732200">
            <a:off x="707199" y="3707333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4" name="Freeform: Shape 1393">
            <a:extLst>
              <a:ext uri="{FF2B5EF4-FFF2-40B4-BE49-F238E27FC236}">
                <a16:creationId xmlns:a16="http://schemas.microsoft.com/office/drawing/2014/main" id="{5B7E3F97-FC44-4FF4-829D-F50ED4452A1C}"/>
              </a:ext>
            </a:extLst>
          </p:cNvPr>
          <p:cNvSpPr/>
          <p:nvPr/>
        </p:nvSpPr>
        <p:spPr>
          <a:xfrm rot="16988400">
            <a:off x="1562936" y="3707389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5" name="Freeform: Shape 1394">
            <a:extLst>
              <a:ext uri="{FF2B5EF4-FFF2-40B4-BE49-F238E27FC236}">
                <a16:creationId xmlns:a16="http://schemas.microsoft.com/office/drawing/2014/main" id="{9DC302E4-E173-41C8-88D5-637C98EC170D}"/>
              </a:ext>
            </a:extLst>
          </p:cNvPr>
          <p:cNvSpPr/>
          <p:nvPr/>
        </p:nvSpPr>
        <p:spPr>
          <a:xfrm rot="16753201">
            <a:off x="2418753" y="3707490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6" name="Freeform: Shape 1395">
            <a:extLst>
              <a:ext uri="{FF2B5EF4-FFF2-40B4-BE49-F238E27FC236}">
                <a16:creationId xmlns:a16="http://schemas.microsoft.com/office/drawing/2014/main" id="{518E48DE-91AB-4586-8D10-EAE0DC3235A6}"/>
              </a:ext>
            </a:extLst>
          </p:cNvPr>
          <p:cNvSpPr/>
          <p:nvPr/>
        </p:nvSpPr>
        <p:spPr>
          <a:xfrm rot="18900000">
            <a:off x="3274436" y="3707329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7" name="Freeform: Shape 1396">
            <a:extLst>
              <a:ext uri="{FF2B5EF4-FFF2-40B4-BE49-F238E27FC236}">
                <a16:creationId xmlns:a16="http://schemas.microsoft.com/office/drawing/2014/main" id="{E5184B09-F01F-432F-9E41-7381E1197589}"/>
              </a:ext>
            </a:extLst>
          </p:cNvPr>
          <p:cNvSpPr/>
          <p:nvPr/>
        </p:nvSpPr>
        <p:spPr>
          <a:xfrm rot="16753201">
            <a:off x="4130327" y="3707497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8" name="Freeform: Shape 1397">
            <a:extLst>
              <a:ext uri="{FF2B5EF4-FFF2-40B4-BE49-F238E27FC236}">
                <a16:creationId xmlns:a16="http://schemas.microsoft.com/office/drawing/2014/main" id="{A8986FB7-3A23-4268-9F1B-CE5661A79621}"/>
              </a:ext>
            </a:extLst>
          </p:cNvPr>
          <p:cNvSpPr/>
          <p:nvPr/>
        </p:nvSpPr>
        <p:spPr>
          <a:xfrm rot="18900000">
            <a:off x="4985948" y="3707320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2" y="77950"/>
                  <a:pt x="-92" y="49917"/>
                </a:cubicBezTo>
                <a:cubicBezTo>
                  <a:pt x="-92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9" name="Freeform: Shape 1398">
            <a:extLst>
              <a:ext uri="{FF2B5EF4-FFF2-40B4-BE49-F238E27FC236}">
                <a16:creationId xmlns:a16="http://schemas.microsoft.com/office/drawing/2014/main" id="{15CAC05F-CD7F-4555-A989-F56B15BD1E1A}"/>
              </a:ext>
            </a:extLst>
          </p:cNvPr>
          <p:cNvSpPr/>
          <p:nvPr/>
        </p:nvSpPr>
        <p:spPr>
          <a:xfrm rot="16753201">
            <a:off x="5841920" y="3707504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7 w 101515"/>
              <a:gd name="connsiteY1" fmla="*/ 100675 h 101515"/>
              <a:gd name="connsiteX2" fmla="*/ -91 w 101515"/>
              <a:gd name="connsiteY2" fmla="*/ 49917 h 101515"/>
              <a:gd name="connsiteX3" fmla="*/ 50667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7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7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0" name="Freeform: Shape 1399">
            <a:extLst>
              <a:ext uri="{FF2B5EF4-FFF2-40B4-BE49-F238E27FC236}">
                <a16:creationId xmlns:a16="http://schemas.microsoft.com/office/drawing/2014/main" id="{4E23BA81-8D95-4D82-A0E3-498BB73074E0}"/>
              </a:ext>
            </a:extLst>
          </p:cNvPr>
          <p:cNvSpPr/>
          <p:nvPr/>
        </p:nvSpPr>
        <p:spPr>
          <a:xfrm rot="18900000">
            <a:off x="6697461" y="3707312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1" name="Freeform: Shape 1400">
            <a:extLst>
              <a:ext uri="{FF2B5EF4-FFF2-40B4-BE49-F238E27FC236}">
                <a16:creationId xmlns:a16="http://schemas.microsoft.com/office/drawing/2014/main" id="{34C74668-5B1D-41D8-AF5F-FF87578C757A}"/>
              </a:ext>
            </a:extLst>
          </p:cNvPr>
          <p:cNvSpPr/>
          <p:nvPr/>
        </p:nvSpPr>
        <p:spPr>
          <a:xfrm rot="16996800">
            <a:off x="7552920" y="3707127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4" y="100674"/>
                  <a:pt x="-92" y="77950"/>
                  <a:pt x="-92" y="49917"/>
                </a:cubicBezTo>
                <a:cubicBezTo>
                  <a:pt x="-92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2" name="Freeform: Shape 1401">
            <a:extLst>
              <a:ext uri="{FF2B5EF4-FFF2-40B4-BE49-F238E27FC236}">
                <a16:creationId xmlns:a16="http://schemas.microsoft.com/office/drawing/2014/main" id="{5D70A98E-794D-4B2E-A2CF-7DF80F290EFB}"/>
              </a:ext>
            </a:extLst>
          </p:cNvPr>
          <p:cNvSpPr/>
          <p:nvPr/>
        </p:nvSpPr>
        <p:spPr>
          <a:xfrm rot="18900000">
            <a:off x="8408954" y="3707322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3" y="100675"/>
                  <a:pt x="-92" y="77950"/>
                  <a:pt x="-92" y="49917"/>
                </a:cubicBezTo>
                <a:cubicBezTo>
                  <a:pt x="-92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3" name="Freeform: Shape 1402">
            <a:extLst>
              <a:ext uri="{FF2B5EF4-FFF2-40B4-BE49-F238E27FC236}">
                <a16:creationId xmlns:a16="http://schemas.microsoft.com/office/drawing/2014/main" id="{1AD020F2-0141-4895-A358-5B6F505D6CD4}"/>
              </a:ext>
            </a:extLst>
          </p:cNvPr>
          <p:cNvSpPr/>
          <p:nvPr/>
        </p:nvSpPr>
        <p:spPr>
          <a:xfrm rot="16996800">
            <a:off x="9264353" y="3707091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3" y="100674"/>
                  <a:pt x="-92" y="77950"/>
                  <a:pt x="-92" y="49917"/>
                </a:cubicBezTo>
                <a:cubicBezTo>
                  <a:pt x="-92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4" name="Freeform: Shape 1403">
            <a:extLst>
              <a:ext uri="{FF2B5EF4-FFF2-40B4-BE49-F238E27FC236}">
                <a16:creationId xmlns:a16="http://schemas.microsoft.com/office/drawing/2014/main" id="{D90DEC44-C591-4224-A69B-10D58563E1DC}"/>
              </a:ext>
            </a:extLst>
          </p:cNvPr>
          <p:cNvSpPr/>
          <p:nvPr/>
        </p:nvSpPr>
        <p:spPr>
          <a:xfrm rot="18900000">
            <a:off x="10120466" y="3707314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3" y="100675"/>
                  <a:pt x="-92" y="77950"/>
                  <a:pt x="-92" y="49917"/>
                </a:cubicBezTo>
                <a:cubicBezTo>
                  <a:pt x="-92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5" name="Freeform: Shape 1404">
            <a:extLst>
              <a:ext uri="{FF2B5EF4-FFF2-40B4-BE49-F238E27FC236}">
                <a16:creationId xmlns:a16="http://schemas.microsoft.com/office/drawing/2014/main" id="{BE9F6C14-D4AC-4C2F-98E5-5A19F84BC0E7}"/>
              </a:ext>
            </a:extLst>
          </p:cNvPr>
          <p:cNvSpPr/>
          <p:nvPr/>
        </p:nvSpPr>
        <p:spPr>
          <a:xfrm rot="16996800">
            <a:off x="10975786" y="3707076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7 w 101515"/>
              <a:gd name="connsiteY1" fmla="*/ 100674 h 101515"/>
              <a:gd name="connsiteX2" fmla="*/ -91 w 101515"/>
              <a:gd name="connsiteY2" fmla="*/ 49917 h 101515"/>
              <a:gd name="connsiteX3" fmla="*/ 50667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700" y="100674"/>
                  <a:pt x="50667" y="100674"/>
                </a:cubicBezTo>
                <a:cubicBezTo>
                  <a:pt x="22634" y="100674"/>
                  <a:pt x="-91" y="77950"/>
                  <a:pt x="-91" y="49917"/>
                </a:cubicBezTo>
                <a:cubicBezTo>
                  <a:pt x="-91" y="21884"/>
                  <a:pt x="22634" y="-841"/>
                  <a:pt x="50667" y="-841"/>
                </a:cubicBezTo>
                <a:cubicBezTo>
                  <a:pt x="78700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6" name="Freeform: Shape 1405">
            <a:extLst>
              <a:ext uri="{FF2B5EF4-FFF2-40B4-BE49-F238E27FC236}">
                <a16:creationId xmlns:a16="http://schemas.microsoft.com/office/drawing/2014/main" id="{1CB6B334-D06A-4D0C-A46A-2C40180FE089}"/>
              </a:ext>
            </a:extLst>
          </p:cNvPr>
          <p:cNvSpPr/>
          <p:nvPr/>
        </p:nvSpPr>
        <p:spPr>
          <a:xfrm rot="16732200">
            <a:off x="707199" y="3707333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03204C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7" name="Freeform: Shape 1406">
            <a:extLst>
              <a:ext uri="{FF2B5EF4-FFF2-40B4-BE49-F238E27FC236}">
                <a16:creationId xmlns:a16="http://schemas.microsoft.com/office/drawing/2014/main" id="{FC51E227-E74E-42AC-BBC3-1F3F6745344B}"/>
              </a:ext>
            </a:extLst>
          </p:cNvPr>
          <p:cNvSpPr/>
          <p:nvPr/>
        </p:nvSpPr>
        <p:spPr>
          <a:xfrm rot="16996800">
            <a:off x="10953755" y="3685045"/>
            <a:ext cx="137724" cy="137724"/>
          </a:xfrm>
          <a:custGeom>
            <a:avLst/>
            <a:gdLst>
              <a:gd name="connsiteX0" fmla="*/ 149179 w 149270"/>
              <a:gd name="connsiteY0" fmla="*/ 73794 h 149270"/>
              <a:gd name="connsiteX1" fmla="*/ 74543 w 149270"/>
              <a:gd name="connsiteY1" fmla="*/ 148430 h 149270"/>
              <a:gd name="connsiteX2" fmla="*/ -92 w 149270"/>
              <a:gd name="connsiteY2" fmla="*/ 73794 h 149270"/>
              <a:gd name="connsiteX3" fmla="*/ 74543 w 149270"/>
              <a:gd name="connsiteY3" fmla="*/ -841 h 149270"/>
              <a:gd name="connsiteX4" fmla="*/ 149179 w 149270"/>
              <a:gd name="connsiteY4" fmla="*/ 73794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4"/>
                </a:moveTo>
                <a:cubicBezTo>
                  <a:pt x="149179" y="115014"/>
                  <a:pt x="115763" y="148430"/>
                  <a:pt x="74543" y="148430"/>
                </a:cubicBezTo>
                <a:cubicBezTo>
                  <a:pt x="33324" y="148430"/>
                  <a:pt x="-92" y="115014"/>
                  <a:pt x="-92" y="73794"/>
                </a:cubicBezTo>
                <a:cubicBezTo>
                  <a:pt x="-92" y="32574"/>
                  <a:pt x="33324" y="-841"/>
                  <a:pt x="74543" y="-841"/>
                </a:cubicBezTo>
                <a:cubicBezTo>
                  <a:pt x="115763" y="-841"/>
                  <a:pt x="149179" y="32574"/>
                  <a:pt x="149179" y="73794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8" name="Freeform: Shape 1407">
            <a:extLst>
              <a:ext uri="{FF2B5EF4-FFF2-40B4-BE49-F238E27FC236}">
                <a16:creationId xmlns:a16="http://schemas.microsoft.com/office/drawing/2014/main" id="{B367322E-6C94-4F06-9672-CAC902BB236D}"/>
              </a:ext>
            </a:extLst>
          </p:cNvPr>
          <p:cNvSpPr/>
          <p:nvPr/>
        </p:nvSpPr>
        <p:spPr>
          <a:xfrm>
            <a:off x="10930820" y="3661854"/>
            <a:ext cx="184593" cy="184593"/>
          </a:xfrm>
          <a:custGeom>
            <a:avLst/>
            <a:gdLst>
              <a:gd name="connsiteX0" fmla="*/ 99922 w 200068"/>
              <a:gd name="connsiteY0" fmla="*/ 199228 h 200068"/>
              <a:gd name="connsiteX1" fmla="*/ -91 w 200068"/>
              <a:gd name="connsiteY1" fmla="*/ 99173 h 200068"/>
              <a:gd name="connsiteX2" fmla="*/ 99963 w 200068"/>
              <a:gd name="connsiteY2" fmla="*/ -841 h 200068"/>
              <a:gd name="connsiteX3" fmla="*/ 199977 w 200068"/>
              <a:gd name="connsiteY3" fmla="*/ 99194 h 200068"/>
              <a:gd name="connsiteX4" fmla="*/ 99922 w 200068"/>
              <a:gd name="connsiteY4" fmla="*/ 199228 h 200068"/>
              <a:gd name="connsiteX5" fmla="*/ 99922 w 200068"/>
              <a:gd name="connsiteY5" fmla="*/ 9303 h 200068"/>
              <a:gd name="connsiteX6" fmla="*/ 10052 w 200068"/>
              <a:gd name="connsiteY6" fmla="*/ 99214 h 200068"/>
              <a:gd name="connsiteX7" fmla="*/ 99963 w 200068"/>
              <a:gd name="connsiteY7" fmla="*/ 189085 h 200068"/>
              <a:gd name="connsiteX8" fmla="*/ 189833 w 200068"/>
              <a:gd name="connsiteY8" fmla="*/ 99194 h 200068"/>
              <a:gd name="connsiteX9" fmla="*/ 99922 w 200068"/>
              <a:gd name="connsiteY9" fmla="*/ 9303 h 20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068" h="200068">
                <a:moveTo>
                  <a:pt x="99922" y="199228"/>
                </a:moveTo>
                <a:cubicBezTo>
                  <a:pt x="44681" y="199208"/>
                  <a:pt x="-112" y="154415"/>
                  <a:pt x="-91" y="99173"/>
                </a:cubicBezTo>
                <a:cubicBezTo>
                  <a:pt x="-71" y="43932"/>
                  <a:pt x="44722" y="-861"/>
                  <a:pt x="99963" y="-841"/>
                </a:cubicBezTo>
                <a:cubicBezTo>
                  <a:pt x="155204" y="-820"/>
                  <a:pt x="199977" y="43953"/>
                  <a:pt x="199977" y="99194"/>
                </a:cubicBezTo>
                <a:cubicBezTo>
                  <a:pt x="199916" y="154435"/>
                  <a:pt x="155163" y="199187"/>
                  <a:pt x="99922" y="199228"/>
                </a:cubicBezTo>
                <a:close/>
                <a:moveTo>
                  <a:pt x="99922" y="9303"/>
                </a:moveTo>
                <a:cubicBezTo>
                  <a:pt x="50280" y="9323"/>
                  <a:pt x="10031" y="49572"/>
                  <a:pt x="10052" y="99214"/>
                </a:cubicBezTo>
                <a:cubicBezTo>
                  <a:pt x="10072" y="148856"/>
                  <a:pt x="50321" y="189105"/>
                  <a:pt x="99963" y="189085"/>
                </a:cubicBezTo>
                <a:cubicBezTo>
                  <a:pt x="149605" y="189064"/>
                  <a:pt x="189833" y="148836"/>
                  <a:pt x="189833" y="99194"/>
                </a:cubicBezTo>
                <a:cubicBezTo>
                  <a:pt x="189793" y="49552"/>
                  <a:pt x="149565" y="9343"/>
                  <a:pt x="99922" y="9303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9" name="Freeform: Shape 1408">
            <a:extLst>
              <a:ext uri="{FF2B5EF4-FFF2-40B4-BE49-F238E27FC236}">
                <a16:creationId xmlns:a16="http://schemas.microsoft.com/office/drawing/2014/main" id="{1D4061A1-F619-4A72-A3EC-16EFA858CB89}"/>
              </a:ext>
            </a:extLst>
          </p:cNvPr>
          <p:cNvSpPr/>
          <p:nvPr/>
        </p:nvSpPr>
        <p:spPr>
          <a:xfrm rot="18900000">
            <a:off x="878336" y="3707327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0" name="Freeform: Shape 1409">
            <a:extLst>
              <a:ext uri="{FF2B5EF4-FFF2-40B4-BE49-F238E27FC236}">
                <a16:creationId xmlns:a16="http://schemas.microsoft.com/office/drawing/2014/main" id="{6D14478D-2A93-4B56-82F5-916290A277C2}"/>
              </a:ext>
            </a:extLst>
          </p:cNvPr>
          <p:cNvSpPr/>
          <p:nvPr/>
        </p:nvSpPr>
        <p:spPr>
          <a:xfrm rot="16988400">
            <a:off x="1049495" y="3707366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1" name="Freeform: Shape 1410">
            <a:extLst>
              <a:ext uri="{FF2B5EF4-FFF2-40B4-BE49-F238E27FC236}">
                <a16:creationId xmlns:a16="http://schemas.microsoft.com/office/drawing/2014/main" id="{14E9FCD1-B84C-4CAE-BC41-D0AF0A3CA8E0}"/>
              </a:ext>
            </a:extLst>
          </p:cNvPr>
          <p:cNvSpPr/>
          <p:nvPr/>
        </p:nvSpPr>
        <p:spPr>
          <a:xfrm rot="16749001">
            <a:off x="1220655" y="3707575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2" name="Freeform: Shape 1411">
            <a:extLst>
              <a:ext uri="{FF2B5EF4-FFF2-40B4-BE49-F238E27FC236}">
                <a16:creationId xmlns:a16="http://schemas.microsoft.com/office/drawing/2014/main" id="{FE9A8FC6-B9F8-4966-BB9F-C0C2EBF2D497}"/>
              </a:ext>
            </a:extLst>
          </p:cNvPr>
          <p:cNvSpPr/>
          <p:nvPr/>
        </p:nvSpPr>
        <p:spPr>
          <a:xfrm rot="16988400">
            <a:off x="1391788" y="3707382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3" name="Freeform: Shape 1412">
            <a:extLst>
              <a:ext uri="{FF2B5EF4-FFF2-40B4-BE49-F238E27FC236}">
                <a16:creationId xmlns:a16="http://schemas.microsoft.com/office/drawing/2014/main" id="{1B219883-BA3D-447E-829D-73D98EDF9E84}"/>
              </a:ext>
            </a:extLst>
          </p:cNvPr>
          <p:cNvSpPr/>
          <p:nvPr/>
        </p:nvSpPr>
        <p:spPr>
          <a:xfrm rot="18900000">
            <a:off x="1734093" y="3707322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4" name="Freeform: Shape 1413">
            <a:extLst>
              <a:ext uri="{FF2B5EF4-FFF2-40B4-BE49-F238E27FC236}">
                <a16:creationId xmlns:a16="http://schemas.microsoft.com/office/drawing/2014/main" id="{8F6D858D-63C6-4A29-8AF0-D4FAC7348ACB}"/>
              </a:ext>
            </a:extLst>
          </p:cNvPr>
          <p:cNvSpPr/>
          <p:nvPr/>
        </p:nvSpPr>
        <p:spPr>
          <a:xfrm rot="16826401">
            <a:off x="1905281" y="3707479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5" name="Freeform: Shape 1414">
            <a:extLst>
              <a:ext uri="{FF2B5EF4-FFF2-40B4-BE49-F238E27FC236}">
                <a16:creationId xmlns:a16="http://schemas.microsoft.com/office/drawing/2014/main" id="{BEACE525-BDAE-4647-879C-AD1935032731}"/>
              </a:ext>
            </a:extLst>
          </p:cNvPr>
          <p:cNvSpPr/>
          <p:nvPr/>
        </p:nvSpPr>
        <p:spPr>
          <a:xfrm rot="18900000">
            <a:off x="2076379" y="3707325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6" name="Freeform: Shape 1415">
            <a:extLst>
              <a:ext uri="{FF2B5EF4-FFF2-40B4-BE49-F238E27FC236}">
                <a16:creationId xmlns:a16="http://schemas.microsoft.com/office/drawing/2014/main" id="{167E0359-6FE4-49A8-B74A-CC9931872ABC}"/>
              </a:ext>
            </a:extLst>
          </p:cNvPr>
          <p:cNvSpPr/>
          <p:nvPr/>
        </p:nvSpPr>
        <p:spPr>
          <a:xfrm rot="17067146">
            <a:off x="2248676" y="3689048"/>
            <a:ext cx="93821" cy="93821"/>
          </a:xfrm>
          <a:custGeom>
            <a:avLst/>
            <a:gdLst>
              <a:gd name="connsiteX0" fmla="*/ 101597 w 101687"/>
              <a:gd name="connsiteY0" fmla="*/ 49993 h 101687"/>
              <a:gd name="connsiteX1" fmla="*/ 50753 w 101687"/>
              <a:gd name="connsiteY1" fmla="*/ 100837 h 101687"/>
              <a:gd name="connsiteX2" fmla="*/ -91 w 101687"/>
              <a:gd name="connsiteY2" fmla="*/ 49993 h 101687"/>
              <a:gd name="connsiteX3" fmla="*/ 50753 w 101687"/>
              <a:gd name="connsiteY3" fmla="*/ -851 h 101687"/>
              <a:gd name="connsiteX4" fmla="*/ 101597 w 101687"/>
              <a:gd name="connsiteY4" fmla="*/ 49993 h 10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87" h="101687">
                <a:moveTo>
                  <a:pt x="101597" y="49993"/>
                </a:moveTo>
                <a:cubicBezTo>
                  <a:pt x="101597" y="78074"/>
                  <a:pt x="78834" y="100837"/>
                  <a:pt x="50753" y="100837"/>
                </a:cubicBezTo>
                <a:cubicBezTo>
                  <a:pt x="22673" y="100837"/>
                  <a:pt x="-91" y="78074"/>
                  <a:pt x="-91" y="49993"/>
                </a:cubicBezTo>
                <a:cubicBezTo>
                  <a:pt x="-91" y="21913"/>
                  <a:pt x="22673" y="-851"/>
                  <a:pt x="50753" y="-851"/>
                </a:cubicBezTo>
                <a:cubicBezTo>
                  <a:pt x="78834" y="-851"/>
                  <a:pt x="101597" y="21913"/>
                  <a:pt x="101597" y="49993"/>
                </a:cubicBezTo>
                <a:close/>
              </a:path>
            </a:pathLst>
          </a:custGeom>
          <a:solidFill>
            <a:srgbClr val="DDDDDD"/>
          </a:solidFill>
          <a:ln w="20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7" name="Freeform: Shape 1416">
            <a:extLst>
              <a:ext uri="{FF2B5EF4-FFF2-40B4-BE49-F238E27FC236}">
                <a16:creationId xmlns:a16="http://schemas.microsoft.com/office/drawing/2014/main" id="{5D62427D-0049-454E-9A29-3DA1F624368F}"/>
              </a:ext>
            </a:extLst>
          </p:cNvPr>
          <p:cNvSpPr/>
          <p:nvPr/>
        </p:nvSpPr>
        <p:spPr>
          <a:xfrm rot="16996800">
            <a:off x="2589783" y="3707165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8" name="Freeform: Shape 1417">
            <a:extLst>
              <a:ext uri="{FF2B5EF4-FFF2-40B4-BE49-F238E27FC236}">
                <a16:creationId xmlns:a16="http://schemas.microsoft.com/office/drawing/2014/main" id="{A89AE9CF-982A-4EA9-9D5E-46852C1A9E96}"/>
              </a:ext>
            </a:extLst>
          </p:cNvPr>
          <p:cNvSpPr/>
          <p:nvPr/>
        </p:nvSpPr>
        <p:spPr>
          <a:xfrm rot="16753201">
            <a:off x="2761065" y="3707476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9" name="Freeform: Shape 1418">
            <a:extLst>
              <a:ext uri="{FF2B5EF4-FFF2-40B4-BE49-F238E27FC236}">
                <a16:creationId xmlns:a16="http://schemas.microsoft.com/office/drawing/2014/main" id="{5B056195-A3EF-4E31-B9CE-6E6E3F8274BA}"/>
              </a:ext>
            </a:extLst>
          </p:cNvPr>
          <p:cNvSpPr/>
          <p:nvPr/>
        </p:nvSpPr>
        <p:spPr>
          <a:xfrm rot="16996800">
            <a:off x="2932067" y="3707185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0" name="Freeform: Shape 1419">
            <a:extLst>
              <a:ext uri="{FF2B5EF4-FFF2-40B4-BE49-F238E27FC236}">
                <a16:creationId xmlns:a16="http://schemas.microsoft.com/office/drawing/2014/main" id="{E79B4745-CF4F-48C5-90FB-74362B2A705E}"/>
              </a:ext>
            </a:extLst>
          </p:cNvPr>
          <p:cNvSpPr/>
          <p:nvPr/>
        </p:nvSpPr>
        <p:spPr>
          <a:xfrm rot="16753201">
            <a:off x="3103393" y="3707482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1" name="Freeform: Shape 1420">
            <a:extLst>
              <a:ext uri="{FF2B5EF4-FFF2-40B4-BE49-F238E27FC236}">
                <a16:creationId xmlns:a16="http://schemas.microsoft.com/office/drawing/2014/main" id="{94F7B80B-0F99-47D1-ACB2-1FC993BD824C}"/>
              </a:ext>
            </a:extLst>
          </p:cNvPr>
          <p:cNvSpPr/>
          <p:nvPr/>
        </p:nvSpPr>
        <p:spPr>
          <a:xfrm rot="16753201">
            <a:off x="3445705" y="3707487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2" name="Freeform: Shape 1421">
            <a:extLst>
              <a:ext uri="{FF2B5EF4-FFF2-40B4-BE49-F238E27FC236}">
                <a16:creationId xmlns:a16="http://schemas.microsoft.com/office/drawing/2014/main" id="{89707FF5-0845-4EB9-8581-104EBB639559}"/>
              </a:ext>
            </a:extLst>
          </p:cNvPr>
          <p:cNvSpPr/>
          <p:nvPr/>
        </p:nvSpPr>
        <p:spPr>
          <a:xfrm rot="18900000">
            <a:off x="3616755" y="3707318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3" name="Freeform: Shape 1422">
            <a:extLst>
              <a:ext uri="{FF2B5EF4-FFF2-40B4-BE49-F238E27FC236}">
                <a16:creationId xmlns:a16="http://schemas.microsoft.com/office/drawing/2014/main" id="{A862D782-688E-4C68-B61F-E75520D15F4C}"/>
              </a:ext>
            </a:extLst>
          </p:cNvPr>
          <p:cNvSpPr/>
          <p:nvPr/>
        </p:nvSpPr>
        <p:spPr>
          <a:xfrm rot="16996800">
            <a:off x="3787783" y="3707176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4" name="Freeform: Shape 1423">
            <a:extLst>
              <a:ext uri="{FF2B5EF4-FFF2-40B4-BE49-F238E27FC236}">
                <a16:creationId xmlns:a16="http://schemas.microsoft.com/office/drawing/2014/main" id="{B003277B-2C7C-461B-B72D-227FACD2BDF4}"/>
              </a:ext>
            </a:extLst>
          </p:cNvPr>
          <p:cNvSpPr/>
          <p:nvPr/>
        </p:nvSpPr>
        <p:spPr>
          <a:xfrm rot="18900000">
            <a:off x="3959042" y="3707320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5" name="Freeform: Shape 1424">
            <a:extLst>
              <a:ext uri="{FF2B5EF4-FFF2-40B4-BE49-F238E27FC236}">
                <a16:creationId xmlns:a16="http://schemas.microsoft.com/office/drawing/2014/main" id="{93CECA54-43F3-4990-AA54-2D0A70737A4F}"/>
              </a:ext>
            </a:extLst>
          </p:cNvPr>
          <p:cNvSpPr/>
          <p:nvPr/>
        </p:nvSpPr>
        <p:spPr>
          <a:xfrm rot="16753201">
            <a:off x="4301483" y="3707481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6" name="Freeform: Shape 1425">
            <a:extLst>
              <a:ext uri="{FF2B5EF4-FFF2-40B4-BE49-F238E27FC236}">
                <a16:creationId xmlns:a16="http://schemas.microsoft.com/office/drawing/2014/main" id="{31C22ABD-F3B5-445B-B723-437140228141}"/>
              </a:ext>
            </a:extLst>
          </p:cNvPr>
          <p:cNvSpPr/>
          <p:nvPr/>
        </p:nvSpPr>
        <p:spPr>
          <a:xfrm rot="16996800">
            <a:off x="4472356" y="3707159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7" name="Freeform: Shape 1426">
            <a:extLst>
              <a:ext uri="{FF2B5EF4-FFF2-40B4-BE49-F238E27FC236}">
                <a16:creationId xmlns:a16="http://schemas.microsoft.com/office/drawing/2014/main" id="{D0C017EB-83CB-42AA-8A10-38AA39A9E414}"/>
              </a:ext>
            </a:extLst>
          </p:cNvPr>
          <p:cNvSpPr/>
          <p:nvPr/>
        </p:nvSpPr>
        <p:spPr>
          <a:xfrm rot="16753201">
            <a:off x="4643811" y="3707505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8" name="Freeform: Shape 1427">
            <a:extLst>
              <a:ext uri="{FF2B5EF4-FFF2-40B4-BE49-F238E27FC236}">
                <a16:creationId xmlns:a16="http://schemas.microsoft.com/office/drawing/2014/main" id="{7F996070-982A-40CA-83EE-9CDBD334387B}"/>
              </a:ext>
            </a:extLst>
          </p:cNvPr>
          <p:cNvSpPr/>
          <p:nvPr/>
        </p:nvSpPr>
        <p:spPr>
          <a:xfrm rot="18900000">
            <a:off x="4814798" y="3707317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9" name="Freeform: Shape 1428">
            <a:extLst>
              <a:ext uri="{FF2B5EF4-FFF2-40B4-BE49-F238E27FC236}">
                <a16:creationId xmlns:a16="http://schemas.microsoft.com/office/drawing/2014/main" id="{902AD275-250F-4A7C-9BB8-6400017CE63A}"/>
              </a:ext>
            </a:extLst>
          </p:cNvPr>
          <p:cNvSpPr/>
          <p:nvPr/>
        </p:nvSpPr>
        <p:spPr>
          <a:xfrm rot="18900000">
            <a:off x="5157098" y="3707324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7 w 101515"/>
              <a:gd name="connsiteY1" fmla="*/ 100675 h 101515"/>
              <a:gd name="connsiteX2" fmla="*/ -91 w 101515"/>
              <a:gd name="connsiteY2" fmla="*/ 49917 h 101515"/>
              <a:gd name="connsiteX3" fmla="*/ 50667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7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7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0" name="Freeform: Shape 1429">
            <a:extLst>
              <a:ext uri="{FF2B5EF4-FFF2-40B4-BE49-F238E27FC236}">
                <a16:creationId xmlns:a16="http://schemas.microsoft.com/office/drawing/2014/main" id="{7EF6BA56-CFB2-4D64-865A-9C1458BF2AC7}"/>
              </a:ext>
            </a:extLst>
          </p:cNvPr>
          <p:cNvSpPr/>
          <p:nvPr/>
        </p:nvSpPr>
        <p:spPr>
          <a:xfrm rot="16996800">
            <a:off x="5328054" y="3707151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1" name="Freeform: Shape 1430">
            <a:extLst>
              <a:ext uri="{FF2B5EF4-FFF2-40B4-BE49-F238E27FC236}">
                <a16:creationId xmlns:a16="http://schemas.microsoft.com/office/drawing/2014/main" id="{904AEB91-6962-4FC7-9BB0-71FC26345B3B}"/>
              </a:ext>
            </a:extLst>
          </p:cNvPr>
          <p:cNvSpPr/>
          <p:nvPr/>
        </p:nvSpPr>
        <p:spPr>
          <a:xfrm rot="18900000">
            <a:off x="5499385" y="3707327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2" name="Freeform: Shape 1431">
            <a:extLst>
              <a:ext uri="{FF2B5EF4-FFF2-40B4-BE49-F238E27FC236}">
                <a16:creationId xmlns:a16="http://schemas.microsoft.com/office/drawing/2014/main" id="{08B1582B-81D6-4241-BFA2-6640819BA4E8}"/>
              </a:ext>
            </a:extLst>
          </p:cNvPr>
          <p:cNvSpPr/>
          <p:nvPr/>
        </p:nvSpPr>
        <p:spPr>
          <a:xfrm rot="16996800">
            <a:off x="5670342" y="3707133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3" y="100674"/>
                  <a:pt x="-92" y="77950"/>
                  <a:pt x="-92" y="49917"/>
                </a:cubicBezTo>
                <a:cubicBezTo>
                  <a:pt x="-92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3" name="Freeform: Shape 1432">
            <a:extLst>
              <a:ext uri="{FF2B5EF4-FFF2-40B4-BE49-F238E27FC236}">
                <a16:creationId xmlns:a16="http://schemas.microsoft.com/office/drawing/2014/main" id="{8DFA7823-67B8-425C-865E-C1CCD30FA938}"/>
              </a:ext>
            </a:extLst>
          </p:cNvPr>
          <p:cNvSpPr/>
          <p:nvPr/>
        </p:nvSpPr>
        <p:spPr>
          <a:xfrm rot="16996800">
            <a:off x="6012630" y="3707134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4" y="100674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4" name="Freeform: Shape 1433">
            <a:extLst>
              <a:ext uri="{FF2B5EF4-FFF2-40B4-BE49-F238E27FC236}">
                <a16:creationId xmlns:a16="http://schemas.microsoft.com/office/drawing/2014/main" id="{2E1CFF84-566A-42BD-B73E-052E15CA6079}"/>
              </a:ext>
            </a:extLst>
          </p:cNvPr>
          <p:cNvSpPr/>
          <p:nvPr/>
        </p:nvSpPr>
        <p:spPr>
          <a:xfrm rot="16753201">
            <a:off x="6184228" y="3707509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5" name="Freeform: Shape 1434">
            <a:extLst>
              <a:ext uri="{FF2B5EF4-FFF2-40B4-BE49-F238E27FC236}">
                <a16:creationId xmlns:a16="http://schemas.microsoft.com/office/drawing/2014/main" id="{2E241E7E-6189-4626-BCF1-E6AAFF10537C}"/>
              </a:ext>
            </a:extLst>
          </p:cNvPr>
          <p:cNvSpPr/>
          <p:nvPr/>
        </p:nvSpPr>
        <p:spPr>
          <a:xfrm rot="18900000">
            <a:off x="6355141" y="3707323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2" y="77950"/>
                  <a:pt x="-92" y="49917"/>
                </a:cubicBezTo>
                <a:cubicBezTo>
                  <a:pt x="-92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6" name="Freeform: Shape 1435">
            <a:extLst>
              <a:ext uri="{FF2B5EF4-FFF2-40B4-BE49-F238E27FC236}">
                <a16:creationId xmlns:a16="http://schemas.microsoft.com/office/drawing/2014/main" id="{F6407494-C4FB-4C75-996D-571F14C45812}"/>
              </a:ext>
            </a:extLst>
          </p:cNvPr>
          <p:cNvSpPr/>
          <p:nvPr/>
        </p:nvSpPr>
        <p:spPr>
          <a:xfrm rot="16996800">
            <a:off x="6526059" y="3707125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4" y="100674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7" name="Freeform: Shape 1436">
            <a:extLst>
              <a:ext uri="{FF2B5EF4-FFF2-40B4-BE49-F238E27FC236}">
                <a16:creationId xmlns:a16="http://schemas.microsoft.com/office/drawing/2014/main" id="{13455D31-6EFC-4613-B703-AF7013FB5C57}"/>
              </a:ext>
            </a:extLst>
          </p:cNvPr>
          <p:cNvSpPr/>
          <p:nvPr/>
        </p:nvSpPr>
        <p:spPr>
          <a:xfrm rot="16996800">
            <a:off x="6868343" y="3707144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4" y="100674"/>
                  <a:pt x="-92" y="77950"/>
                  <a:pt x="-92" y="49917"/>
                </a:cubicBezTo>
                <a:cubicBezTo>
                  <a:pt x="-92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8" name="Freeform: Shape 1437">
            <a:extLst>
              <a:ext uri="{FF2B5EF4-FFF2-40B4-BE49-F238E27FC236}">
                <a16:creationId xmlns:a16="http://schemas.microsoft.com/office/drawing/2014/main" id="{B9C50FA1-0D1A-49B2-9E1F-C67E9E48210C}"/>
              </a:ext>
            </a:extLst>
          </p:cNvPr>
          <p:cNvSpPr/>
          <p:nvPr/>
        </p:nvSpPr>
        <p:spPr>
          <a:xfrm rot="18900000">
            <a:off x="7039747" y="3707333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2" y="77950"/>
                  <a:pt x="-92" y="49917"/>
                </a:cubicBezTo>
                <a:cubicBezTo>
                  <a:pt x="-92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9" name="Freeform: Shape 1438">
            <a:extLst>
              <a:ext uri="{FF2B5EF4-FFF2-40B4-BE49-F238E27FC236}">
                <a16:creationId xmlns:a16="http://schemas.microsoft.com/office/drawing/2014/main" id="{81F4F4BF-C8CE-436F-B94D-84960B7F9721}"/>
              </a:ext>
            </a:extLst>
          </p:cNvPr>
          <p:cNvSpPr/>
          <p:nvPr/>
        </p:nvSpPr>
        <p:spPr>
          <a:xfrm rot="16996800">
            <a:off x="7210631" y="3707126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4" y="100674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0" name="Freeform: Shape 1439">
            <a:extLst>
              <a:ext uri="{FF2B5EF4-FFF2-40B4-BE49-F238E27FC236}">
                <a16:creationId xmlns:a16="http://schemas.microsoft.com/office/drawing/2014/main" id="{125EF5F5-A970-47BD-A777-0EA811615391}"/>
              </a:ext>
            </a:extLst>
          </p:cNvPr>
          <p:cNvSpPr/>
          <p:nvPr/>
        </p:nvSpPr>
        <p:spPr>
          <a:xfrm rot="16753201">
            <a:off x="7382319" y="3707508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7 w 101515"/>
              <a:gd name="connsiteY1" fmla="*/ 100675 h 101515"/>
              <a:gd name="connsiteX2" fmla="*/ -91 w 101515"/>
              <a:gd name="connsiteY2" fmla="*/ 49917 h 101515"/>
              <a:gd name="connsiteX3" fmla="*/ 50667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7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7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1" name="Freeform: Shape 1440">
            <a:extLst>
              <a:ext uri="{FF2B5EF4-FFF2-40B4-BE49-F238E27FC236}">
                <a16:creationId xmlns:a16="http://schemas.microsoft.com/office/drawing/2014/main" id="{3816B205-8AE5-4D6C-9474-A23C1ECC40A5}"/>
              </a:ext>
            </a:extLst>
          </p:cNvPr>
          <p:cNvSpPr/>
          <p:nvPr/>
        </p:nvSpPr>
        <p:spPr>
          <a:xfrm rot="16753201">
            <a:off x="7724646" y="3707532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2" name="Freeform: Shape 1441">
            <a:extLst>
              <a:ext uri="{FF2B5EF4-FFF2-40B4-BE49-F238E27FC236}">
                <a16:creationId xmlns:a16="http://schemas.microsoft.com/office/drawing/2014/main" id="{B5D8E66B-6816-4053-8598-BB765962695B}"/>
              </a:ext>
            </a:extLst>
          </p:cNvPr>
          <p:cNvSpPr/>
          <p:nvPr/>
        </p:nvSpPr>
        <p:spPr>
          <a:xfrm rot="18900000">
            <a:off x="7895504" y="3707329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7 w 101515"/>
              <a:gd name="connsiteY1" fmla="*/ 100675 h 101515"/>
              <a:gd name="connsiteX2" fmla="*/ -91 w 101515"/>
              <a:gd name="connsiteY2" fmla="*/ 49917 h 101515"/>
              <a:gd name="connsiteX3" fmla="*/ 50667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7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7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3" name="Freeform: Shape 1442">
            <a:extLst>
              <a:ext uri="{FF2B5EF4-FFF2-40B4-BE49-F238E27FC236}">
                <a16:creationId xmlns:a16="http://schemas.microsoft.com/office/drawing/2014/main" id="{5E9FAAD0-6F92-4155-968C-A6D0BB6B7001}"/>
              </a:ext>
            </a:extLst>
          </p:cNvPr>
          <p:cNvSpPr/>
          <p:nvPr/>
        </p:nvSpPr>
        <p:spPr>
          <a:xfrm rot="16996800">
            <a:off x="8066348" y="3707118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4" y="100674"/>
                  <a:pt x="-91" y="77950"/>
                  <a:pt x="-91" y="49917"/>
                </a:cubicBezTo>
                <a:cubicBezTo>
                  <a:pt x="-91" y="21884"/>
                  <a:pt x="22634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4" name="Freeform: Shape 1443">
            <a:extLst>
              <a:ext uri="{FF2B5EF4-FFF2-40B4-BE49-F238E27FC236}">
                <a16:creationId xmlns:a16="http://schemas.microsoft.com/office/drawing/2014/main" id="{B4A8FB81-30B5-46B1-891E-9EDA0CB028D0}"/>
              </a:ext>
            </a:extLst>
          </p:cNvPr>
          <p:cNvSpPr/>
          <p:nvPr/>
        </p:nvSpPr>
        <p:spPr>
          <a:xfrm rot="18900000">
            <a:off x="8237804" y="3707318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3" y="100675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5" name="Freeform: Shape 1444">
            <a:extLst>
              <a:ext uri="{FF2B5EF4-FFF2-40B4-BE49-F238E27FC236}">
                <a16:creationId xmlns:a16="http://schemas.microsoft.com/office/drawing/2014/main" id="{A7E96818-35EA-468C-83B3-986BAFA14B4E}"/>
              </a:ext>
            </a:extLst>
          </p:cNvPr>
          <p:cNvSpPr/>
          <p:nvPr/>
        </p:nvSpPr>
        <p:spPr>
          <a:xfrm rot="18900000">
            <a:off x="8580091" y="3707321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7 w 101515"/>
              <a:gd name="connsiteY1" fmla="*/ 100675 h 101515"/>
              <a:gd name="connsiteX2" fmla="*/ -91 w 101515"/>
              <a:gd name="connsiteY2" fmla="*/ 49917 h 101515"/>
              <a:gd name="connsiteX3" fmla="*/ 50667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700" y="100675"/>
                  <a:pt x="50667" y="100675"/>
                </a:cubicBezTo>
                <a:cubicBezTo>
                  <a:pt x="22633" y="100675"/>
                  <a:pt x="-91" y="77950"/>
                  <a:pt x="-91" y="49917"/>
                </a:cubicBezTo>
                <a:cubicBezTo>
                  <a:pt x="-91" y="21884"/>
                  <a:pt x="22633" y="-841"/>
                  <a:pt x="50667" y="-841"/>
                </a:cubicBezTo>
                <a:cubicBezTo>
                  <a:pt x="78700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6" name="Freeform: Shape 1445">
            <a:extLst>
              <a:ext uri="{FF2B5EF4-FFF2-40B4-BE49-F238E27FC236}">
                <a16:creationId xmlns:a16="http://schemas.microsoft.com/office/drawing/2014/main" id="{01D34F1A-518E-4F42-A5E8-A5B6BE1222DE}"/>
              </a:ext>
            </a:extLst>
          </p:cNvPr>
          <p:cNvSpPr/>
          <p:nvPr/>
        </p:nvSpPr>
        <p:spPr>
          <a:xfrm rot="16996800">
            <a:off x="8750921" y="3707119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3" y="100674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7" name="Freeform: Shape 1446">
            <a:extLst>
              <a:ext uri="{FF2B5EF4-FFF2-40B4-BE49-F238E27FC236}">
                <a16:creationId xmlns:a16="http://schemas.microsoft.com/office/drawing/2014/main" id="{1C061F66-5A02-41F3-AB97-5F8764483BBE}"/>
              </a:ext>
            </a:extLst>
          </p:cNvPr>
          <p:cNvSpPr/>
          <p:nvPr/>
        </p:nvSpPr>
        <p:spPr>
          <a:xfrm rot="16753201">
            <a:off x="8922755" y="3707532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700" y="100675"/>
                  <a:pt x="50666" y="100675"/>
                </a:cubicBezTo>
                <a:cubicBezTo>
                  <a:pt x="22633" y="100675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700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8" name="Freeform: Shape 1447">
            <a:extLst>
              <a:ext uri="{FF2B5EF4-FFF2-40B4-BE49-F238E27FC236}">
                <a16:creationId xmlns:a16="http://schemas.microsoft.com/office/drawing/2014/main" id="{F517E92E-689C-4963-AF33-DB01B9B7CA17}"/>
              </a:ext>
            </a:extLst>
          </p:cNvPr>
          <p:cNvSpPr/>
          <p:nvPr/>
        </p:nvSpPr>
        <p:spPr>
          <a:xfrm rot="18900000">
            <a:off x="9093560" y="3707314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3" y="100675"/>
                  <a:pt x="-92" y="77950"/>
                  <a:pt x="-92" y="49917"/>
                </a:cubicBezTo>
                <a:cubicBezTo>
                  <a:pt x="-92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9" name="Freeform: Shape 1448">
            <a:extLst>
              <a:ext uri="{FF2B5EF4-FFF2-40B4-BE49-F238E27FC236}">
                <a16:creationId xmlns:a16="http://schemas.microsoft.com/office/drawing/2014/main" id="{5C727849-9A37-49A1-A925-5B30429E4A20}"/>
              </a:ext>
            </a:extLst>
          </p:cNvPr>
          <p:cNvSpPr/>
          <p:nvPr/>
        </p:nvSpPr>
        <p:spPr>
          <a:xfrm rot="18900000">
            <a:off x="9435847" y="3707335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700" y="100675"/>
                  <a:pt x="50666" y="100675"/>
                </a:cubicBezTo>
                <a:cubicBezTo>
                  <a:pt x="22633" y="100675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700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0" name="Freeform: Shape 1449">
            <a:extLst>
              <a:ext uri="{FF2B5EF4-FFF2-40B4-BE49-F238E27FC236}">
                <a16:creationId xmlns:a16="http://schemas.microsoft.com/office/drawing/2014/main" id="{1DBEC39E-F32A-4520-9D36-438142C1BE21}"/>
              </a:ext>
            </a:extLst>
          </p:cNvPr>
          <p:cNvSpPr/>
          <p:nvPr/>
        </p:nvSpPr>
        <p:spPr>
          <a:xfrm rot="16996800">
            <a:off x="9606637" y="3707111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3" y="100674"/>
                  <a:pt x="-92" y="77950"/>
                  <a:pt x="-92" y="49917"/>
                </a:cubicBezTo>
                <a:cubicBezTo>
                  <a:pt x="-92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1" name="Freeform: Shape 1450">
            <a:extLst>
              <a:ext uri="{FF2B5EF4-FFF2-40B4-BE49-F238E27FC236}">
                <a16:creationId xmlns:a16="http://schemas.microsoft.com/office/drawing/2014/main" id="{776B8734-4FF9-417F-8C83-F8C214644912}"/>
              </a:ext>
            </a:extLst>
          </p:cNvPr>
          <p:cNvSpPr/>
          <p:nvPr/>
        </p:nvSpPr>
        <p:spPr>
          <a:xfrm rot="18900000">
            <a:off x="9778147" y="3707325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3" y="100675"/>
                  <a:pt x="-92" y="77950"/>
                  <a:pt x="-92" y="49917"/>
                </a:cubicBezTo>
                <a:cubicBezTo>
                  <a:pt x="-92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2" name="Freeform: Shape 1451">
            <a:extLst>
              <a:ext uri="{FF2B5EF4-FFF2-40B4-BE49-F238E27FC236}">
                <a16:creationId xmlns:a16="http://schemas.microsoft.com/office/drawing/2014/main" id="{2D4B39BC-AEB2-4193-82F3-62B36D47636C}"/>
              </a:ext>
            </a:extLst>
          </p:cNvPr>
          <p:cNvSpPr/>
          <p:nvPr/>
        </p:nvSpPr>
        <p:spPr>
          <a:xfrm rot="16996800">
            <a:off x="9948925" y="3707092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2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3" y="100674"/>
                  <a:pt x="-92" y="77950"/>
                  <a:pt x="-92" y="49917"/>
                </a:cubicBezTo>
                <a:cubicBezTo>
                  <a:pt x="-92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3" name="Freeform: Shape 1452">
            <a:extLst>
              <a:ext uri="{FF2B5EF4-FFF2-40B4-BE49-F238E27FC236}">
                <a16:creationId xmlns:a16="http://schemas.microsoft.com/office/drawing/2014/main" id="{A07F0ECD-32C8-4031-975E-39C329AFB225}"/>
              </a:ext>
            </a:extLst>
          </p:cNvPr>
          <p:cNvSpPr/>
          <p:nvPr/>
        </p:nvSpPr>
        <p:spPr>
          <a:xfrm rot="16996800">
            <a:off x="10290705" y="3707099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7 w 101515"/>
              <a:gd name="connsiteY1" fmla="*/ 100674 h 101515"/>
              <a:gd name="connsiteX2" fmla="*/ -91 w 101515"/>
              <a:gd name="connsiteY2" fmla="*/ 49917 h 101515"/>
              <a:gd name="connsiteX3" fmla="*/ 50667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700" y="100674"/>
                  <a:pt x="50667" y="100674"/>
                </a:cubicBezTo>
                <a:cubicBezTo>
                  <a:pt x="22633" y="100674"/>
                  <a:pt x="-91" y="77950"/>
                  <a:pt x="-91" y="49917"/>
                </a:cubicBezTo>
                <a:cubicBezTo>
                  <a:pt x="-91" y="21884"/>
                  <a:pt x="22633" y="-841"/>
                  <a:pt x="50667" y="-841"/>
                </a:cubicBezTo>
                <a:cubicBezTo>
                  <a:pt x="78700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4" name="Freeform: Shape 1453">
            <a:extLst>
              <a:ext uri="{FF2B5EF4-FFF2-40B4-BE49-F238E27FC236}">
                <a16:creationId xmlns:a16="http://schemas.microsoft.com/office/drawing/2014/main" id="{A633CBF5-3D38-437F-9A7F-C479E6045C7D}"/>
              </a:ext>
            </a:extLst>
          </p:cNvPr>
          <p:cNvSpPr/>
          <p:nvPr/>
        </p:nvSpPr>
        <p:spPr>
          <a:xfrm rot="16996800">
            <a:off x="10461358" y="3707095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4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49"/>
                  <a:pt x="78699" y="100674"/>
                  <a:pt x="50666" y="100674"/>
                </a:cubicBezTo>
                <a:cubicBezTo>
                  <a:pt x="22633" y="100674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5" name="Freeform: Shape 1454">
            <a:extLst>
              <a:ext uri="{FF2B5EF4-FFF2-40B4-BE49-F238E27FC236}">
                <a16:creationId xmlns:a16="http://schemas.microsoft.com/office/drawing/2014/main" id="{EDA85C14-5C51-4D2C-B09E-54F94314E0B9}"/>
              </a:ext>
            </a:extLst>
          </p:cNvPr>
          <p:cNvSpPr/>
          <p:nvPr/>
        </p:nvSpPr>
        <p:spPr>
          <a:xfrm rot="16753201">
            <a:off x="10632835" y="3707538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7 w 101515"/>
              <a:gd name="connsiteY1" fmla="*/ 100675 h 101515"/>
              <a:gd name="connsiteX2" fmla="*/ -91 w 101515"/>
              <a:gd name="connsiteY2" fmla="*/ 49917 h 101515"/>
              <a:gd name="connsiteX3" fmla="*/ 50667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700" y="100675"/>
                  <a:pt x="50667" y="100675"/>
                </a:cubicBezTo>
                <a:cubicBezTo>
                  <a:pt x="22634" y="100675"/>
                  <a:pt x="-91" y="77950"/>
                  <a:pt x="-91" y="49917"/>
                </a:cubicBezTo>
                <a:cubicBezTo>
                  <a:pt x="-91" y="21884"/>
                  <a:pt x="22634" y="-841"/>
                  <a:pt x="50667" y="-841"/>
                </a:cubicBezTo>
                <a:cubicBezTo>
                  <a:pt x="78700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6" name="Freeform: Shape 1455">
            <a:extLst>
              <a:ext uri="{FF2B5EF4-FFF2-40B4-BE49-F238E27FC236}">
                <a16:creationId xmlns:a16="http://schemas.microsoft.com/office/drawing/2014/main" id="{23BC4773-42E9-46D8-81C1-6781D38AC900}"/>
              </a:ext>
            </a:extLst>
          </p:cNvPr>
          <p:cNvSpPr/>
          <p:nvPr/>
        </p:nvSpPr>
        <p:spPr>
          <a:xfrm rot="18900000">
            <a:off x="10803057" y="3707318"/>
            <a:ext cx="93663" cy="93663"/>
          </a:xfrm>
          <a:custGeom>
            <a:avLst/>
            <a:gdLst>
              <a:gd name="connsiteX0" fmla="*/ 101424 w 101515"/>
              <a:gd name="connsiteY0" fmla="*/ 49917 h 101515"/>
              <a:gd name="connsiteX1" fmla="*/ 50666 w 101515"/>
              <a:gd name="connsiteY1" fmla="*/ 100675 h 101515"/>
              <a:gd name="connsiteX2" fmla="*/ -91 w 101515"/>
              <a:gd name="connsiteY2" fmla="*/ 49917 h 101515"/>
              <a:gd name="connsiteX3" fmla="*/ 50666 w 101515"/>
              <a:gd name="connsiteY3" fmla="*/ -841 h 101515"/>
              <a:gd name="connsiteX4" fmla="*/ 101424 w 101515"/>
              <a:gd name="connsiteY4" fmla="*/ 49917 h 10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15" h="101515">
                <a:moveTo>
                  <a:pt x="101424" y="49917"/>
                </a:moveTo>
                <a:cubicBezTo>
                  <a:pt x="101424" y="77950"/>
                  <a:pt x="78699" y="100675"/>
                  <a:pt x="50666" y="100675"/>
                </a:cubicBezTo>
                <a:cubicBezTo>
                  <a:pt x="22633" y="100675"/>
                  <a:pt x="-91" y="77950"/>
                  <a:pt x="-91" y="49917"/>
                </a:cubicBezTo>
                <a:cubicBezTo>
                  <a:pt x="-91" y="21884"/>
                  <a:pt x="22633" y="-841"/>
                  <a:pt x="50666" y="-841"/>
                </a:cubicBezTo>
                <a:cubicBezTo>
                  <a:pt x="78699" y="-841"/>
                  <a:pt x="101424" y="21884"/>
                  <a:pt x="101424" y="49917"/>
                </a:cubicBezTo>
                <a:close/>
              </a:path>
            </a:pathLst>
          </a:custGeom>
          <a:solidFill>
            <a:srgbClr val="DDDDD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7" name="Freeform: Shape 1456">
            <a:extLst>
              <a:ext uri="{FF2B5EF4-FFF2-40B4-BE49-F238E27FC236}">
                <a16:creationId xmlns:a16="http://schemas.microsoft.com/office/drawing/2014/main" id="{3613089F-AA2F-4380-9FEC-3EAC96CCF7BF}"/>
              </a:ext>
            </a:extLst>
          </p:cNvPr>
          <p:cNvSpPr/>
          <p:nvPr/>
        </p:nvSpPr>
        <p:spPr>
          <a:xfrm rot="20250002">
            <a:off x="5819671" y="3685295"/>
            <a:ext cx="137724" cy="137724"/>
          </a:xfrm>
          <a:custGeom>
            <a:avLst/>
            <a:gdLst>
              <a:gd name="connsiteX0" fmla="*/ 149180 w 149270"/>
              <a:gd name="connsiteY0" fmla="*/ 73795 h 149270"/>
              <a:gd name="connsiteX1" fmla="*/ 74544 w 149270"/>
              <a:gd name="connsiteY1" fmla="*/ 148430 h 149270"/>
              <a:gd name="connsiteX2" fmla="*/ -91 w 149270"/>
              <a:gd name="connsiteY2" fmla="*/ 73795 h 149270"/>
              <a:gd name="connsiteX3" fmla="*/ 74544 w 149270"/>
              <a:gd name="connsiteY3" fmla="*/ -841 h 149270"/>
              <a:gd name="connsiteX4" fmla="*/ 149180 w 149270"/>
              <a:gd name="connsiteY4" fmla="*/ 73795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80" y="73795"/>
                </a:moveTo>
                <a:cubicBezTo>
                  <a:pt x="149180" y="115015"/>
                  <a:pt x="115764" y="148430"/>
                  <a:pt x="74544" y="148430"/>
                </a:cubicBezTo>
                <a:cubicBezTo>
                  <a:pt x="33324" y="148430"/>
                  <a:pt x="-91" y="115015"/>
                  <a:pt x="-91" y="73795"/>
                </a:cubicBezTo>
                <a:cubicBezTo>
                  <a:pt x="-91" y="32574"/>
                  <a:pt x="33324" y="-841"/>
                  <a:pt x="74544" y="-841"/>
                </a:cubicBezTo>
                <a:cubicBezTo>
                  <a:pt x="115764" y="-841"/>
                  <a:pt x="149180" y="32574"/>
                  <a:pt x="149180" y="7379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8" name="Freeform: Shape 1457">
            <a:extLst>
              <a:ext uri="{FF2B5EF4-FFF2-40B4-BE49-F238E27FC236}">
                <a16:creationId xmlns:a16="http://schemas.microsoft.com/office/drawing/2014/main" id="{E9F0027A-7BD5-4811-B170-DA200C7665BF}"/>
              </a:ext>
            </a:extLst>
          </p:cNvPr>
          <p:cNvSpPr/>
          <p:nvPr/>
        </p:nvSpPr>
        <p:spPr>
          <a:xfrm rot="16996800">
            <a:off x="4108042" y="3685128"/>
            <a:ext cx="137724" cy="137724"/>
          </a:xfrm>
          <a:custGeom>
            <a:avLst/>
            <a:gdLst>
              <a:gd name="connsiteX0" fmla="*/ 149179 w 149270"/>
              <a:gd name="connsiteY0" fmla="*/ 73794 h 149270"/>
              <a:gd name="connsiteX1" fmla="*/ 74544 w 149270"/>
              <a:gd name="connsiteY1" fmla="*/ 148430 h 149270"/>
              <a:gd name="connsiteX2" fmla="*/ -92 w 149270"/>
              <a:gd name="connsiteY2" fmla="*/ 73794 h 149270"/>
              <a:gd name="connsiteX3" fmla="*/ 74544 w 149270"/>
              <a:gd name="connsiteY3" fmla="*/ -841 h 149270"/>
              <a:gd name="connsiteX4" fmla="*/ 149179 w 149270"/>
              <a:gd name="connsiteY4" fmla="*/ 73794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4"/>
                </a:moveTo>
                <a:cubicBezTo>
                  <a:pt x="149179" y="115014"/>
                  <a:pt x="115764" y="148430"/>
                  <a:pt x="74544" y="148430"/>
                </a:cubicBezTo>
                <a:cubicBezTo>
                  <a:pt x="33324" y="148430"/>
                  <a:pt x="-92" y="115014"/>
                  <a:pt x="-92" y="73794"/>
                </a:cubicBezTo>
                <a:cubicBezTo>
                  <a:pt x="-92" y="32574"/>
                  <a:pt x="33324" y="-841"/>
                  <a:pt x="74544" y="-841"/>
                </a:cubicBezTo>
                <a:cubicBezTo>
                  <a:pt x="115764" y="-841"/>
                  <a:pt x="149179" y="32574"/>
                  <a:pt x="149179" y="73794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9" name="Freeform: Shape 1458">
            <a:extLst>
              <a:ext uri="{FF2B5EF4-FFF2-40B4-BE49-F238E27FC236}">
                <a16:creationId xmlns:a16="http://schemas.microsoft.com/office/drawing/2014/main" id="{C24D271A-B87C-4A6D-A699-315019C0044D}"/>
              </a:ext>
            </a:extLst>
          </p:cNvPr>
          <p:cNvSpPr/>
          <p:nvPr/>
        </p:nvSpPr>
        <p:spPr>
          <a:xfrm rot="18900000">
            <a:off x="9242666" y="3685300"/>
            <a:ext cx="137724" cy="137724"/>
          </a:xfrm>
          <a:custGeom>
            <a:avLst/>
            <a:gdLst>
              <a:gd name="connsiteX0" fmla="*/ 149180 w 149270"/>
              <a:gd name="connsiteY0" fmla="*/ 73795 h 149270"/>
              <a:gd name="connsiteX1" fmla="*/ 74544 w 149270"/>
              <a:gd name="connsiteY1" fmla="*/ 148430 h 149270"/>
              <a:gd name="connsiteX2" fmla="*/ -91 w 149270"/>
              <a:gd name="connsiteY2" fmla="*/ 73795 h 149270"/>
              <a:gd name="connsiteX3" fmla="*/ 74544 w 149270"/>
              <a:gd name="connsiteY3" fmla="*/ -841 h 149270"/>
              <a:gd name="connsiteX4" fmla="*/ 149180 w 149270"/>
              <a:gd name="connsiteY4" fmla="*/ 73795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80" y="73795"/>
                </a:moveTo>
                <a:cubicBezTo>
                  <a:pt x="149180" y="115015"/>
                  <a:pt x="115764" y="148430"/>
                  <a:pt x="74544" y="148430"/>
                </a:cubicBezTo>
                <a:cubicBezTo>
                  <a:pt x="33325" y="148430"/>
                  <a:pt x="-91" y="115015"/>
                  <a:pt x="-91" y="73795"/>
                </a:cubicBezTo>
                <a:cubicBezTo>
                  <a:pt x="-91" y="32574"/>
                  <a:pt x="33325" y="-841"/>
                  <a:pt x="74544" y="-841"/>
                </a:cubicBezTo>
                <a:cubicBezTo>
                  <a:pt x="115764" y="-841"/>
                  <a:pt x="149180" y="32574"/>
                  <a:pt x="149180" y="7379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0" name="Freeform: Shape 1459">
            <a:extLst>
              <a:ext uri="{FF2B5EF4-FFF2-40B4-BE49-F238E27FC236}">
                <a16:creationId xmlns:a16="http://schemas.microsoft.com/office/drawing/2014/main" id="{A786C1B5-4577-4F0E-8172-461CF5BB76E1}"/>
              </a:ext>
            </a:extLst>
          </p:cNvPr>
          <p:cNvSpPr/>
          <p:nvPr/>
        </p:nvSpPr>
        <p:spPr>
          <a:xfrm rot="20260199">
            <a:off x="685168" y="3685297"/>
            <a:ext cx="137724" cy="137724"/>
          </a:xfrm>
          <a:custGeom>
            <a:avLst/>
            <a:gdLst>
              <a:gd name="connsiteX0" fmla="*/ 149179 w 149270"/>
              <a:gd name="connsiteY0" fmla="*/ 73795 h 149270"/>
              <a:gd name="connsiteX1" fmla="*/ 74544 w 149270"/>
              <a:gd name="connsiteY1" fmla="*/ 148430 h 149270"/>
              <a:gd name="connsiteX2" fmla="*/ -91 w 149270"/>
              <a:gd name="connsiteY2" fmla="*/ 73795 h 149270"/>
              <a:gd name="connsiteX3" fmla="*/ 74544 w 149270"/>
              <a:gd name="connsiteY3" fmla="*/ -841 h 149270"/>
              <a:gd name="connsiteX4" fmla="*/ 149179 w 149270"/>
              <a:gd name="connsiteY4" fmla="*/ 73795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5"/>
                </a:moveTo>
                <a:cubicBezTo>
                  <a:pt x="149179" y="115015"/>
                  <a:pt x="115764" y="148430"/>
                  <a:pt x="74544" y="148430"/>
                </a:cubicBezTo>
                <a:cubicBezTo>
                  <a:pt x="33324" y="148430"/>
                  <a:pt x="-91" y="115015"/>
                  <a:pt x="-91" y="73795"/>
                </a:cubicBezTo>
                <a:cubicBezTo>
                  <a:pt x="-91" y="32574"/>
                  <a:pt x="33324" y="-841"/>
                  <a:pt x="74544" y="-841"/>
                </a:cubicBezTo>
                <a:cubicBezTo>
                  <a:pt x="115764" y="-841"/>
                  <a:pt x="149179" y="32574"/>
                  <a:pt x="149179" y="7379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1" name="Freeform: Shape 1460">
            <a:extLst>
              <a:ext uri="{FF2B5EF4-FFF2-40B4-BE49-F238E27FC236}">
                <a16:creationId xmlns:a16="http://schemas.microsoft.com/office/drawing/2014/main" id="{5179082E-CB75-473E-B6C9-1F64D82A887B}"/>
              </a:ext>
            </a:extLst>
          </p:cNvPr>
          <p:cNvSpPr/>
          <p:nvPr/>
        </p:nvSpPr>
        <p:spPr>
          <a:xfrm>
            <a:off x="629715" y="2207119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5" y="269450"/>
                </a:cubicBezTo>
                <a:cubicBezTo>
                  <a:pt x="60318" y="269450"/>
                  <a:pt x="0" y="209131"/>
                  <a:pt x="0" y="134725"/>
                </a:cubicBezTo>
                <a:cubicBezTo>
                  <a:pt x="0" y="60318"/>
                  <a:pt x="60318" y="0"/>
                  <a:pt x="134725" y="0"/>
                </a:cubicBezTo>
                <a:cubicBezTo>
                  <a:pt x="209131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2" name="Freeform: Shape 1461">
            <a:extLst>
              <a:ext uri="{FF2B5EF4-FFF2-40B4-BE49-F238E27FC236}">
                <a16:creationId xmlns:a16="http://schemas.microsoft.com/office/drawing/2014/main" id="{4F8128C3-2C35-4FAD-B634-90A1BDCB6265}"/>
              </a:ext>
            </a:extLst>
          </p:cNvPr>
          <p:cNvSpPr/>
          <p:nvPr/>
        </p:nvSpPr>
        <p:spPr>
          <a:xfrm rot="18900000">
            <a:off x="7531167" y="3685296"/>
            <a:ext cx="137724" cy="137724"/>
          </a:xfrm>
          <a:custGeom>
            <a:avLst/>
            <a:gdLst>
              <a:gd name="connsiteX0" fmla="*/ 149179 w 149270"/>
              <a:gd name="connsiteY0" fmla="*/ 73795 h 149270"/>
              <a:gd name="connsiteX1" fmla="*/ 74544 w 149270"/>
              <a:gd name="connsiteY1" fmla="*/ 148430 h 149270"/>
              <a:gd name="connsiteX2" fmla="*/ -91 w 149270"/>
              <a:gd name="connsiteY2" fmla="*/ 73795 h 149270"/>
              <a:gd name="connsiteX3" fmla="*/ 74544 w 149270"/>
              <a:gd name="connsiteY3" fmla="*/ -841 h 149270"/>
              <a:gd name="connsiteX4" fmla="*/ 149179 w 149270"/>
              <a:gd name="connsiteY4" fmla="*/ 73795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5"/>
                </a:moveTo>
                <a:cubicBezTo>
                  <a:pt x="149179" y="115015"/>
                  <a:pt x="115764" y="148430"/>
                  <a:pt x="74544" y="148430"/>
                </a:cubicBezTo>
                <a:cubicBezTo>
                  <a:pt x="33324" y="148430"/>
                  <a:pt x="-91" y="115015"/>
                  <a:pt x="-91" y="73795"/>
                </a:cubicBezTo>
                <a:cubicBezTo>
                  <a:pt x="-91" y="32574"/>
                  <a:pt x="33324" y="-841"/>
                  <a:pt x="74544" y="-841"/>
                </a:cubicBezTo>
                <a:cubicBezTo>
                  <a:pt x="115764" y="-841"/>
                  <a:pt x="149179" y="32574"/>
                  <a:pt x="149179" y="7379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3" name="Freeform: Shape 1462">
            <a:extLst>
              <a:ext uri="{FF2B5EF4-FFF2-40B4-BE49-F238E27FC236}">
                <a16:creationId xmlns:a16="http://schemas.microsoft.com/office/drawing/2014/main" id="{3F84D545-CFEE-483C-8BFB-A6E5998A7EE0}"/>
              </a:ext>
            </a:extLst>
          </p:cNvPr>
          <p:cNvSpPr/>
          <p:nvPr/>
        </p:nvSpPr>
        <p:spPr>
          <a:xfrm rot="18900000">
            <a:off x="2396668" y="3685302"/>
            <a:ext cx="137724" cy="137724"/>
          </a:xfrm>
          <a:custGeom>
            <a:avLst/>
            <a:gdLst>
              <a:gd name="connsiteX0" fmla="*/ 149179 w 149270"/>
              <a:gd name="connsiteY0" fmla="*/ 73795 h 149270"/>
              <a:gd name="connsiteX1" fmla="*/ 74544 w 149270"/>
              <a:gd name="connsiteY1" fmla="*/ 148430 h 149270"/>
              <a:gd name="connsiteX2" fmla="*/ -91 w 149270"/>
              <a:gd name="connsiteY2" fmla="*/ 73795 h 149270"/>
              <a:gd name="connsiteX3" fmla="*/ 74544 w 149270"/>
              <a:gd name="connsiteY3" fmla="*/ -841 h 149270"/>
              <a:gd name="connsiteX4" fmla="*/ 149179 w 149270"/>
              <a:gd name="connsiteY4" fmla="*/ 73795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5"/>
                </a:moveTo>
                <a:cubicBezTo>
                  <a:pt x="149179" y="115015"/>
                  <a:pt x="115764" y="148430"/>
                  <a:pt x="74544" y="148430"/>
                </a:cubicBezTo>
                <a:cubicBezTo>
                  <a:pt x="33324" y="148430"/>
                  <a:pt x="-91" y="115015"/>
                  <a:pt x="-91" y="73795"/>
                </a:cubicBezTo>
                <a:cubicBezTo>
                  <a:pt x="-91" y="32574"/>
                  <a:pt x="33324" y="-841"/>
                  <a:pt x="74544" y="-841"/>
                </a:cubicBezTo>
                <a:cubicBezTo>
                  <a:pt x="115764" y="-841"/>
                  <a:pt x="149179" y="32574"/>
                  <a:pt x="149179" y="7379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4" name="Freeform: Shape 1463">
            <a:extLst>
              <a:ext uri="{FF2B5EF4-FFF2-40B4-BE49-F238E27FC236}">
                <a16:creationId xmlns:a16="http://schemas.microsoft.com/office/drawing/2014/main" id="{D89DF6D3-C11E-4F22-A7F5-E30A43342FCF}"/>
              </a:ext>
            </a:extLst>
          </p:cNvPr>
          <p:cNvSpPr/>
          <p:nvPr/>
        </p:nvSpPr>
        <p:spPr>
          <a:xfrm rot="20250002">
            <a:off x="6675420" y="3685297"/>
            <a:ext cx="137724" cy="137724"/>
          </a:xfrm>
          <a:custGeom>
            <a:avLst/>
            <a:gdLst>
              <a:gd name="connsiteX0" fmla="*/ 149179 w 149270"/>
              <a:gd name="connsiteY0" fmla="*/ 73795 h 149270"/>
              <a:gd name="connsiteX1" fmla="*/ 74544 w 149270"/>
              <a:gd name="connsiteY1" fmla="*/ 148430 h 149270"/>
              <a:gd name="connsiteX2" fmla="*/ -91 w 149270"/>
              <a:gd name="connsiteY2" fmla="*/ 73795 h 149270"/>
              <a:gd name="connsiteX3" fmla="*/ 74544 w 149270"/>
              <a:gd name="connsiteY3" fmla="*/ -841 h 149270"/>
              <a:gd name="connsiteX4" fmla="*/ 149179 w 149270"/>
              <a:gd name="connsiteY4" fmla="*/ 73795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5"/>
                </a:moveTo>
                <a:cubicBezTo>
                  <a:pt x="149179" y="115015"/>
                  <a:pt x="115764" y="148430"/>
                  <a:pt x="74544" y="148430"/>
                </a:cubicBezTo>
                <a:cubicBezTo>
                  <a:pt x="33324" y="148430"/>
                  <a:pt x="-91" y="115015"/>
                  <a:pt x="-91" y="73795"/>
                </a:cubicBezTo>
                <a:cubicBezTo>
                  <a:pt x="-91" y="32574"/>
                  <a:pt x="33324" y="-841"/>
                  <a:pt x="74544" y="-841"/>
                </a:cubicBezTo>
                <a:cubicBezTo>
                  <a:pt x="115764" y="-841"/>
                  <a:pt x="149179" y="32574"/>
                  <a:pt x="149179" y="7379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5" name="Freeform: Shape 1464">
            <a:extLst>
              <a:ext uri="{FF2B5EF4-FFF2-40B4-BE49-F238E27FC236}">
                <a16:creationId xmlns:a16="http://schemas.microsoft.com/office/drawing/2014/main" id="{6165C6BA-880A-44E5-A41E-161576BBA2BA}"/>
              </a:ext>
            </a:extLst>
          </p:cNvPr>
          <p:cNvSpPr/>
          <p:nvPr/>
        </p:nvSpPr>
        <p:spPr>
          <a:xfrm rot="18900000">
            <a:off x="10098911" y="3685295"/>
            <a:ext cx="137724" cy="137724"/>
          </a:xfrm>
          <a:custGeom>
            <a:avLst/>
            <a:gdLst>
              <a:gd name="connsiteX0" fmla="*/ 149179 w 149270"/>
              <a:gd name="connsiteY0" fmla="*/ 73795 h 149270"/>
              <a:gd name="connsiteX1" fmla="*/ 74544 w 149270"/>
              <a:gd name="connsiteY1" fmla="*/ 148430 h 149270"/>
              <a:gd name="connsiteX2" fmla="*/ -91 w 149270"/>
              <a:gd name="connsiteY2" fmla="*/ 73795 h 149270"/>
              <a:gd name="connsiteX3" fmla="*/ 74544 w 149270"/>
              <a:gd name="connsiteY3" fmla="*/ -841 h 149270"/>
              <a:gd name="connsiteX4" fmla="*/ 149179 w 149270"/>
              <a:gd name="connsiteY4" fmla="*/ 73795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5"/>
                </a:moveTo>
                <a:cubicBezTo>
                  <a:pt x="149179" y="115015"/>
                  <a:pt x="115764" y="148430"/>
                  <a:pt x="74544" y="148430"/>
                </a:cubicBezTo>
                <a:cubicBezTo>
                  <a:pt x="33325" y="148430"/>
                  <a:pt x="-91" y="115015"/>
                  <a:pt x="-91" y="73795"/>
                </a:cubicBezTo>
                <a:cubicBezTo>
                  <a:pt x="-91" y="32574"/>
                  <a:pt x="33325" y="-841"/>
                  <a:pt x="74544" y="-841"/>
                </a:cubicBezTo>
                <a:cubicBezTo>
                  <a:pt x="115764" y="-841"/>
                  <a:pt x="149179" y="32574"/>
                  <a:pt x="149179" y="7379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6" name="Freeform: Shape 1465">
            <a:extLst>
              <a:ext uri="{FF2B5EF4-FFF2-40B4-BE49-F238E27FC236}">
                <a16:creationId xmlns:a16="http://schemas.microsoft.com/office/drawing/2014/main" id="{E6939C7C-7196-4ACF-AB1E-FF285413F999}"/>
              </a:ext>
            </a:extLst>
          </p:cNvPr>
          <p:cNvSpPr/>
          <p:nvPr/>
        </p:nvSpPr>
        <p:spPr>
          <a:xfrm rot="18900000">
            <a:off x="3252405" y="3685298"/>
            <a:ext cx="137724" cy="137724"/>
          </a:xfrm>
          <a:custGeom>
            <a:avLst/>
            <a:gdLst>
              <a:gd name="connsiteX0" fmla="*/ 149179 w 149270"/>
              <a:gd name="connsiteY0" fmla="*/ 73795 h 149270"/>
              <a:gd name="connsiteX1" fmla="*/ 74544 w 149270"/>
              <a:gd name="connsiteY1" fmla="*/ 148430 h 149270"/>
              <a:gd name="connsiteX2" fmla="*/ -91 w 149270"/>
              <a:gd name="connsiteY2" fmla="*/ 73795 h 149270"/>
              <a:gd name="connsiteX3" fmla="*/ 74544 w 149270"/>
              <a:gd name="connsiteY3" fmla="*/ -841 h 149270"/>
              <a:gd name="connsiteX4" fmla="*/ 149179 w 149270"/>
              <a:gd name="connsiteY4" fmla="*/ 73795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5"/>
                </a:moveTo>
                <a:cubicBezTo>
                  <a:pt x="149179" y="115015"/>
                  <a:pt x="115764" y="148430"/>
                  <a:pt x="74544" y="148430"/>
                </a:cubicBezTo>
                <a:cubicBezTo>
                  <a:pt x="33324" y="148430"/>
                  <a:pt x="-91" y="115015"/>
                  <a:pt x="-91" y="73795"/>
                </a:cubicBezTo>
                <a:cubicBezTo>
                  <a:pt x="-91" y="32574"/>
                  <a:pt x="33324" y="-841"/>
                  <a:pt x="74544" y="-841"/>
                </a:cubicBezTo>
                <a:cubicBezTo>
                  <a:pt x="115764" y="-841"/>
                  <a:pt x="149179" y="32574"/>
                  <a:pt x="149179" y="7379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7" name="Freeform: Shape 1466">
            <a:extLst>
              <a:ext uri="{FF2B5EF4-FFF2-40B4-BE49-F238E27FC236}">
                <a16:creationId xmlns:a16="http://schemas.microsoft.com/office/drawing/2014/main" id="{203CDB34-700E-4AD4-AF1A-A880D8BE6E75}"/>
              </a:ext>
            </a:extLst>
          </p:cNvPr>
          <p:cNvSpPr/>
          <p:nvPr/>
        </p:nvSpPr>
        <p:spPr>
          <a:xfrm>
            <a:off x="1485466" y="4972481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5" y="269450"/>
                </a:cubicBezTo>
                <a:cubicBezTo>
                  <a:pt x="60318" y="269450"/>
                  <a:pt x="0" y="209131"/>
                  <a:pt x="0" y="134725"/>
                </a:cubicBezTo>
                <a:cubicBezTo>
                  <a:pt x="0" y="60318"/>
                  <a:pt x="60318" y="0"/>
                  <a:pt x="134725" y="0"/>
                </a:cubicBezTo>
                <a:cubicBezTo>
                  <a:pt x="209131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8" name="Freeform: Shape 1467">
            <a:extLst>
              <a:ext uri="{FF2B5EF4-FFF2-40B4-BE49-F238E27FC236}">
                <a16:creationId xmlns:a16="http://schemas.microsoft.com/office/drawing/2014/main" id="{805616C3-2F26-4E30-967A-5BF2148D1430}"/>
              </a:ext>
            </a:extLst>
          </p:cNvPr>
          <p:cNvSpPr/>
          <p:nvPr/>
        </p:nvSpPr>
        <p:spPr>
          <a:xfrm rot="16984198">
            <a:off x="1540891" y="3685143"/>
            <a:ext cx="137724" cy="137724"/>
          </a:xfrm>
          <a:custGeom>
            <a:avLst/>
            <a:gdLst>
              <a:gd name="connsiteX0" fmla="*/ 149179 w 149270"/>
              <a:gd name="connsiteY0" fmla="*/ 73794 h 149270"/>
              <a:gd name="connsiteX1" fmla="*/ 74544 w 149270"/>
              <a:gd name="connsiteY1" fmla="*/ 148430 h 149270"/>
              <a:gd name="connsiteX2" fmla="*/ -91 w 149270"/>
              <a:gd name="connsiteY2" fmla="*/ 73794 h 149270"/>
              <a:gd name="connsiteX3" fmla="*/ 74544 w 149270"/>
              <a:gd name="connsiteY3" fmla="*/ -841 h 149270"/>
              <a:gd name="connsiteX4" fmla="*/ 149179 w 149270"/>
              <a:gd name="connsiteY4" fmla="*/ 73794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4"/>
                </a:moveTo>
                <a:cubicBezTo>
                  <a:pt x="149179" y="115014"/>
                  <a:pt x="115764" y="148430"/>
                  <a:pt x="74544" y="148430"/>
                </a:cubicBezTo>
                <a:cubicBezTo>
                  <a:pt x="33324" y="148430"/>
                  <a:pt x="-91" y="115014"/>
                  <a:pt x="-91" y="73794"/>
                </a:cubicBezTo>
                <a:cubicBezTo>
                  <a:pt x="-91" y="32574"/>
                  <a:pt x="33324" y="-841"/>
                  <a:pt x="74544" y="-841"/>
                </a:cubicBezTo>
                <a:cubicBezTo>
                  <a:pt x="115764" y="-841"/>
                  <a:pt x="149179" y="32574"/>
                  <a:pt x="149179" y="73794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9" name="Freeform: Shape 1468">
            <a:extLst>
              <a:ext uri="{FF2B5EF4-FFF2-40B4-BE49-F238E27FC236}">
                <a16:creationId xmlns:a16="http://schemas.microsoft.com/office/drawing/2014/main" id="{66A0C4CF-1407-461E-B8B8-C711E4AED262}"/>
              </a:ext>
            </a:extLst>
          </p:cNvPr>
          <p:cNvSpPr/>
          <p:nvPr/>
        </p:nvSpPr>
        <p:spPr>
          <a:xfrm rot="16996800">
            <a:off x="8386606" y="3685069"/>
            <a:ext cx="137724" cy="137724"/>
          </a:xfrm>
          <a:custGeom>
            <a:avLst/>
            <a:gdLst>
              <a:gd name="connsiteX0" fmla="*/ 149179 w 149270"/>
              <a:gd name="connsiteY0" fmla="*/ 73794 h 149270"/>
              <a:gd name="connsiteX1" fmla="*/ 74544 w 149270"/>
              <a:gd name="connsiteY1" fmla="*/ 148430 h 149270"/>
              <a:gd name="connsiteX2" fmla="*/ -92 w 149270"/>
              <a:gd name="connsiteY2" fmla="*/ 73794 h 149270"/>
              <a:gd name="connsiteX3" fmla="*/ 74544 w 149270"/>
              <a:gd name="connsiteY3" fmla="*/ -841 h 149270"/>
              <a:gd name="connsiteX4" fmla="*/ 149179 w 149270"/>
              <a:gd name="connsiteY4" fmla="*/ 73794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4"/>
                </a:moveTo>
                <a:cubicBezTo>
                  <a:pt x="149179" y="115014"/>
                  <a:pt x="115763" y="148430"/>
                  <a:pt x="74544" y="148430"/>
                </a:cubicBezTo>
                <a:cubicBezTo>
                  <a:pt x="33324" y="148430"/>
                  <a:pt x="-92" y="115014"/>
                  <a:pt x="-92" y="73794"/>
                </a:cubicBezTo>
                <a:cubicBezTo>
                  <a:pt x="-92" y="32574"/>
                  <a:pt x="33324" y="-841"/>
                  <a:pt x="74544" y="-841"/>
                </a:cubicBezTo>
                <a:cubicBezTo>
                  <a:pt x="115763" y="-841"/>
                  <a:pt x="149179" y="32574"/>
                  <a:pt x="149179" y="73794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0" name="Freeform: Shape 1469">
            <a:extLst>
              <a:ext uri="{FF2B5EF4-FFF2-40B4-BE49-F238E27FC236}">
                <a16:creationId xmlns:a16="http://schemas.microsoft.com/office/drawing/2014/main" id="{87ADB52C-3294-4BA2-87AB-5897C605E6CC}"/>
              </a:ext>
            </a:extLst>
          </p:cNvPr>
          <p:cNvSpPr/>
          <p:nvPr/>
        </p:nvSpPr>
        <p:spPr>
          <a:xfrm rot="20250002">
            <a:off x="4963922" y="3685293"/>
            <a:ext cx="137724" cy="137724"/>
          </a:xfrm>
          <a:custGeom>
            <a:avLst/>
            <a:gdLst>
              <a:gd name="connsiteX0" fmla="*/ 149179 w 149270"/>
              <a:gd name="connsiteY0" fmla="*/ 73795 h 149270"/>
              <a:gd name="connsiteX1" fmla="*/ 74544 w 149270"/>
              <a:gd name="connsiteY1" fmla="*/ 148430 h 149270"/>
              <a:gd name="connsiteX2" fmla="*/ -92 w 149270"/>
              <a:gd name="connsiteY2" fmla="*/ 73795 h 149270"/>
              <a:gd name="connsiteX3" fmla="*/ 74544 w 149270"/>
              <a:gd name="connsiteY3" fmla="*/ -841 h 149270"/>
              <a:gd name="connsiteX4" fmla="*/ 149179 w 149270"/>
              <a:gd name="connsiteY4" fmla="*/ 73795 h 14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0" h="149270">
                <a:moveTo>
                  <a:pt x="149179" y="73795"/>
                </a:moveTo>
                <a:cubicBezTo>
                  <a:pt x="149179" y="115015"/>
                  <a:pt x="115764" y="148430"/>
                  <a:pt x="74544" y="148430"/>
                </a:cubicBezTo>
                <a:cubicBezTo>
                  <a:pt x="33324" y="148430"/>
                  <a:pt x="-92" y="115015"/>
                  <a:pt x="-92" y="73795"/>
                </a:cubicBezTo>
                <a:cubicBezTo>
                  <a:pt x="-92" y="32574"/>
                  <a:pt x="33324" y="-841"/>
                  <a:pt x="74544" y="-841"/>
                </a:cubicBezTo>
                <a:cubicBezTo>
                  <a:pt x="115764" y="-841"/>
                  <a:pt x="149179" y="32574"/>
                  <a:pt x="149179" y="7379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1" name="Freeform: Shape 1470">
            <a:extLst>
              <a:ext uri="{FF2B5EF4-FFF2-40B4-BE49-F238E27FC236}">
                <a16:creationId xmlns:a16="http://schemas.microsoft.com/office/drawing/2014/main" id="{1F55F8A8-7E2F-43F7-ACAF-57C964D0BDE4}"/>
              </a:ext>
            </a:extLst>
          </p:cNvPr>
          <p:cNvSpPr/>
          <p:nvPr/>
        </p:nvSpPr>
        <p:spPr>
          <a:xfrm rot="18900000">
            <a:off x="6240287" y="1646734"/>
            <a:ext cx="564748" cy="345004"/>
          </a:xfrm>
          <a:custGeom>
            <a:avLst/>
            <a:gdLst>
              <a:gd name="connsiteX0" fmla="*/ 612003 w 612094"/>
              <a:gd name="connsiteY0" fmla="*/ 186123 h 373927"/>
              <a:gd name="connsiteX1" fmla="*/ 305956 w 612094"/>
              <a:gd name="connsiteY1" fmla="*/ 373086 h 373927"/>
              <a:gd name="connsiteX2" fmla="*/ -92 w 612094"/>
              <a:gd name="connsiteY2" fmla="*/ 186123 h 373927"/>
              <a:gd name="connsiteX3" fmla="*/ 305956 w 612094"/>
              <a:gd name="connsiteY3" fmla="*/ -841 h 373927"/>
              <a:gd name="connsiteX4" fmla="*/ 612003 w 612094"/>
              <a:gd name="connsiteY4" fmla="*/ 186123 h 37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94" h="373927">
                <a:moveTo>
                  <a:pt x="612003" y="186123"/>
                </a:moveTo>
                <a:cubicBezTo>
                  <a:pt x="612003" y="289380"/>
                  <a:pt x="474981" y="373086"/>
                  <a:pt x="305956" y="373086"/>
                </a:cubicBezTo>
                <a:cubicBezTo>
                  <a:pt x="136931" y="373086"/>
                  <a:pt x="-92" y="289380"/>
                  <a:pt x="-92" y="186123"/>
                </a:cubicBezTo>
                <a:cubicBezTo>
                  <a:pt x="-92" y="82866"/>
                  <a:pt x="136930" y="-841"/>
                  <a:pt x="305956" y="-841"/>
                </a:cubicBezTo>
                <a:cubicBezTo>
                  <a:pt x="474981" y="-841"/>
                  <a:pt x="612003" y="82866"/>
                  <a:pt x="612003" y="186123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72" name="Graphic 1390">
            <a:extLst>
              <a:ext uri="{FF2B5EF4-FFF2-40B4-BE49-F238E27FC236}">
                <a16:creationId xmlns:a16="http://schemas.microsoft.com/office/drawing/2014/main" id="{AE094CA8-BA1A-4045-B298-D329C111A326}"/>
              </a:ext>
            </a:extLst>
          </p:cNvPr>
          <p:cNvGrpSpPr/>
          <p:nvPr/>
        </p:nvGrpSpPr>
        <p:grpSpPr>
          <a:xfrm>
            <a:off x="6314955" y="1651009"/>
            <a:ext cx="364044" cy="364011"/>
            <a:chOff x="6764763" y="2816247"/>
            <a:chExt cx="394564" cy="394528"/>
          </a:xfrm>
          <a:noFill/>
        </p:grpSpPr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FF141F88-4FF7-490B-865F-B569DA872BE0}"/>
                </a:ext>
              </a:extLst>
            </p:cNvPr>
            <p:cNvSpPr/>
            <p:nvPr/>
          </p:nvSpPr>
          <p:spPr>
            <a:xfrm>
              <a:off x="7006502" y="3057965"/>
              <a:ext cx="152825" cy="152810"/>
            </a:xfrm>
            <a:custGeom>
              <a:avLst/>
              <a:gdLst>
                <a:gd name="connsiteX0" fmla="*/ 71825 w 152825"/>
                <a:gd name="connsiteY0" fmla="*/ -841 h 152810"/>
                <a:gd name="connsiteX1" fmla="*/ 137839 w 152825"/>
                <a:gd name="connsiteY1" fmla="*/ 65173 h 152810"/>
                <a:gd name="connsiteX2" fmla="*/ 137839 w 152825"/>
                <a:gd name="connsiteY2" fmla="*/ 137090 h 152810"/>
                <a:gd name="connsiteX3" fmla="*/ 137839 w 152825"/>
                <a:gd name="connsiteY3" fmla="*/ 137090 h 152810"/>
                <a:gd name="connsiteX4" fmla="*/ 65922 w 152825"/>
                <a:gd name="connsiteY4" fmla="*/ 137090 h 152810"/>
                <a:gd name="connsiteX5" fmla="*/ -91 w 152825"/>
                <a:gd name="connsiteY5" fmla="*/ 71076 h 15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825" h="152810">
                  <a:moveTo>
                    <a:pt x="71825" y="-841"/>
                  </a:moveTo>
                  <a:lnTo>
                    <a:pt x="137839" y="65173"/>
                  </a:lnTo>
                  <a:cubicBezTo>
                    <a:pt x="157700" y="85034"/>
                    <a:pt x="157700" y="117229"/>
                    <a:pt x="137839" y="137090"/>
                  </a:cubicBezTo>
                  <a:lnTo>
                    <a:pt x="137839" y="137090"/>
                  </a:lnTo>
                  <a:cubicBezTo>
                    <a:pt x="117978" y="156930"/>
                    <a:pt x="85783" y="156930"/>
                    <a:pt x="65922" y="137090"/>
                  </a:cubicBezTo>
                  <a:lnTo>
                    <a:pt x="-91" y="71076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008C86F7-56B1-402F-92E8-16B476BA4762}"/>
                </a:ext>
              </a:extLst>
            </p:cNvPr>
            <p:cNvSpPr/>
            <p:nvPr/>
          </p:nvSpPr>
          <p:spPr>
            <a:xfrm>
              <a:off x="6764763" y="2816247"/>
              <a:ext cx="330594" cy="330594"/>
            </a:xfrm>
            <a:custGeom>
              <a:avLst/>
              <a:gdLst>
                <a:gd name="connsiteX0" fmla="*/ 165206 w 330594"/>
                <a:gd name="connsiteY0" fmla="*/ -841 h 330594"/>
                <a:gd name="connsiteX1" fmla="*/ -91 w 330594"/>
                <a:gd name="connsiteY1" fmla="*/ 164457 h 330594"/>
                <a:gd name="connsiteX2" fmla="*/ 165206 w 330594"/>
                <a:gd name="connsiteY2" fmla="*/ 329754 h 330594"/>
                <a:gd name="connsiteX3" fmla="*/ 330503 w 330594"/>
                <a:gd name="connsiteY3" fmla="*/ 164457 h 330594"/>
                <a:gd name="connsiteX4" fmla="*/ 330503 w 330594"/>
                <a:gd name="connsiteY4" fmla="*/ 164436 h 330594"/>
                <a:gd name="connsiteX5" fmla="*/ 165206 w 330594"/>
                <a:gd name="connsiteY5" fmla="*/ -841 h 3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0594" h="330594">
                  <a:moveTo>
                    <a:pt x="165206" y="-841"/>
                  </a:moveTo>
                  <a:cubicBezTo>
                    <a:pt x="73915" y="-841"/>
                    <a:pt x="-91" y="73166"/>
                    <a:pt x="-91" y="164457"/>
                  </a:cubicBezTo>
                  <a:cubicBezTo>
                    <a:pt x="-91" y="255747"/>
                    <a:pt x="73915" y="329754"/>
                    <a:pt x="165206" y="329754"/>
                  </a:cubicBezTo>
                  <a:cubicBezTo>
                    <a:pt x="256497" y="329754"/>
                    <a:pt x="330503" y="255747"/>
                    <a:pt x="330503" y="164457"/>
                  </a:cubicBezTo>
                  <a:cubicBezTo>
                    <a:pt x="330503" y="164457"/>
                    <a:pt x="330503" y="164436"/>
                    <a:pt x="330503" y="164436"/>
                  </a:cubicBezTo>
                  <a:cubicBezTo>
                    <a:pt x="330483" y="73146"/>
                    <a:pt x="256497" y="-841"/>
                    <a:pt x="165206" y="-841"/>
                  </a:cubicBez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1A75B928-1E2B-490D-907F-20C3EB1AA1AE}"/>
                </a:ext>
              </a:extLst>
            </p:cNvPr>
            <p:cNvSpPr/>
            <p:nvPr/>
          </p:nvSpPr>
          <p:spPr>
            <a:xfrm>
              <a:off x="6834611" y="2886074"/>
              <a:ext cx="190899" cy="190899"/>
            </a:xfrm>
            <a:custGeom>
              <a:avLst/>
              <a:gdLst>
                <a:gd name="connsiteX0" fmla="*/ 190899 w 190899"/>
                <a:gd name="connsiteY0" fmla="*/ 95450 h 190899"/>
                <a:gd name="connsiteX1" fmla="*/ 95449 w 190899"/>
                <a:gd name="connsiteY1" fmla="*/ 190899 h 190899"/>
                <a:gd name="connsiteX2" fmla="*/ 0 w 190899"/>
                <a:gd name="connsiteY2" fmla="*/ 95450 h 190899"/>
                <a:gd name="connsiteX3" fmla="*/ 95449 w 190899"/>
                <a:gd name="connsiteY3" fmla="*/ 0 h 190899"/>
                <a:gd name="connsiteX4" fmla="*/ 190899 w 190899"/>
                <a:gd name="connsiteY4" fmla="*/ 95450 h 19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99" h="190899">
                  <a:moveTo>
                    <a:pt x="190899" y="95450"/>
                  </a:moveTo>
                  <a:cubicBezTo>
                    <a:pt x="190899" y="148165"/>
                    <a:pt x="148165" y="190899"/>
                    <a:pt x="95449" y="190899"/>
                  </a:cubicBezTo>
                  <a:cubicBezTo>
                    <a:pt x="42734" y="190899"/>
                    <a:pt x="0" y="148165"/>
                    <a:pt x="0" y="95450"/>
                  </a:cubicBezTo>
                  <a:cubicBezTo>
                    <a:pt x="0" y="42734"/>
                    <a:pt x="42734" y="0"/>
                    <a:pt x="95449" y="0"/>
                  </a:cubicBezTo>
                  <a:cubicBezTo>
                    <a:pt x="148165" y="0"/>
                    <a:pt x="190899" y="42734"/>
                    <a:pt x="190899" y="95450"/>
                  </a:cubicBez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B8D0C399-32BA-4E4A-B4C5-801A7F8683AA}"/>
                </a:ext>
              </a:extLst>
            </p:cNvPr>
            <p:cNvSpPr/>
            <p:nvPr/>
          </p:nvSpPr>
          <p:spPr>
            <a:xfrm>
              <a:off x="6860031" y="2911392"/>
              <a:ext cx="140019" cy="140019"/>
            </a:xfrm>
            <a:custGeom>
              <a:avLst/>
              <a:gdLst>
                <a:gd name="connsiteX0" fmla="*/ 139928 w 140019"/>
                <a:gd name="connsiteY0" fmla="*/ 69210 h 140019"/>
                <a:gd name="connsiteX1" fmla="*/ 69878 w 140019"/>
                <a:gd name="connsiteY1" fmla="*/ 139179 h 140019"/>
                <a:gd name="connsiteX2" fmla="*/ -91 w 140019"/>
                <a:gd name="connsiteY2" fmla="*/ 69129 h 140019"/>
                <a:gd name="connsiteX3" fmla="*/ 69938 w 140019"/>
                <a:gd name="connsiteY3" fmla="*/ -841 h 140019"/>
                <a:gd name="connsiteX4" fmla="*/ 139928 w 140019"/>
                <a:gd name="connsiteY4" fmla="*/ 69068 h 140019"/>
                <a:gd name="connsiteX5" fmla="*/ 139928 w 140019"/>
                <a:gd name="connsiteY5" fmla="*/ 69210 h 14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019" h="140019">
                  <a:moveTo>
                    <a:pt x="139928" y="69210"/>
                  </a:moveTo>
                  <a:cubicBezTo>
                    <a:pt x="139908" y="107877"/>
                    <a:pt x="108544" y="139199"/>
                    <a:pt x="69878" y="139179"/>
                  </a:cubicBezTo>
                  <a:cubicBezTo>
                    <a:pt x="31211" y="139159"/>
                    <a:pt x="-112" y="107795"/>
                    <a:pt x="-91" y="69129"/>
                  </a:cubicBezTo>
                  <a:cubicBezTo>
                    <a:pt x="-71" y="30462"/>
                    <a:pt x="31272" y="-861"/>
                    <a:pt x="69938" y="-841"/>
                  </a:cubicBezTo>
                  <a:cubicBezTo>
                    <a:pt x="108565" y="-861"/>
                    <a:pt x="139908" y="30442"/>
                    <a:pt x="139928" y="69068"/>
                  </a:cubicBezTo>
                  <a:cubicBezTo>
                    <a:pt x="139928" y="69108"/>
                    <a:pt x="139928" y="69169"/>
                    <a:pt x="139928" y="69210"/>
                  </a:cubicBez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4D794D4-C56A-488D-8D4C-B925378320E9}"/>
                </a:ext>
              </a:extLst>
            </p:cNvPr>
            <p:cNvSpPr/>
            <p:nvPr/>
          </p:nvSpPr>
          <p:spPr>
            <a:xfrm>
              <a:off x="6904601" y="2949714"/>
              <a:ext cx="50919" cy="63639"/>
            </a:xfrm>
            <a:custGeom>
              <a:avLst/>
              <a:gdLst>
                <a:gd name="connsiteX0" fmla="*/ 44459 w 50919"/>
                <a:gd name="connsiteY0" fmla="*/ 5509 h 63639"/>
                <a:gd name="connsiteX1" fmla="*/ 25368 w 50919"/>
                <a:gd name="connsiteY1" fmla="*/ -841 h 63639"/>
                <a:gd name="connsiteX2" fmla="*/ 6279 w 50919"/>
                <a:gd name="connsiteY2" fmla="*/ 11879 h 63639"/>
                <a:gd name="connsiteX3" fmla="*/ 25368 w 50919"/>
                <a:gd name="connsiteY3" fmla="*/ 24599 h 63639"/>
                <a:gd name="connsiteX4" fmla="*/ 50828 w 50919"/>
                <a:gd name="connsiteY4" fmla="*/ 43689 h 63639"/>
                <a:gd name="connsiteX5" fmla="*/ 25368 w 50919"/>
                <a:gd name="connsiteY5" fmla="*/ 62799 h 63639"/>
                <a:gd name="connsiteX6" fmla="*/ -91 w 50919"/>
                <a:gd name="connsiteY6" fmla="*/ 43689 h 6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919" h="63639">
                  <a:moveTo>
                    <a:pt x="44459" y="5509"/>
                  </a:moveTo>
                  <a:cubicBezTo>
                    <a:pt x="44459" y="5509"/>
                    <a:pt x="38088" y="-841"/>
                    <a:pt x="25368" y="-841"/>
                  </a:cubicBezTo>
                  <a:cubicBezTo>
                    <a:pt x="11310" y="-841"/>
                    <a:pt x="6279" y="4840"/>
                    <a:pt x="6279" y="11879"/>
                  </a:cubicBezTo>
                  <a:cubicBezTo>
                    <a:pt x="6279" y="18249"/>
                    <a:pt x="13115" y="22489"/>
                    <a:pt x="25368" y="24599"/>
                  </a:cubicBezTo>
                  <a:cubicBezTo>
                    <a:pt x="37622" y="26709"/>
                    <a:pt x="50828" y="30969"/>
                    <a:pt x="50828" y="43689"/>
                  </a:cubicBezTo>
                  <a:cubicBezTo>
                    <a:pt x="50828" y="54238"/>
                    <a:pt x="39427" y="62799"/>
                    <a:pt x="25368" y="62799"/>
                  </a:cubicBezTo>
                  <a:cubicBezTo>
                    <a:pt x="11310" y="62799"/>
                    <a:pt x="-91" y="54238"/>
                    <a:pt x="-91" y="43689"/>
                  </a:cubicBez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2AA3A85-9F36-4644-B64C-6F9C0A088C44}"/>
                </a:ext>
              </a:extLst>
            </p:cNvPr>
            <p:cNvSpPr/>
            <p:nvPr/>
          </p:nvSpPr>
          <p:spPr>
            <a:xfrm>
              <a:off x="6930061" y="2936974"/>
              <a:ext cx="2028" cy="12740"/>
            </a:xfrm>
            <a:custGeom>
              <a:avLst/>
              <a:gdLst>
                <a:gd name="connsiteX0" fmla="*/ 0 w 2028"/>
                <a:gd name="connsiteY0" fmla="*/ 0 h 12740"/>
                <a:gd name="connsiteX1" fmla="*/ 0 w 2028"/>
                <a:gd name="connsiteY1" fmla="*/ 12740 h 12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12740">
                  <a:moveTo>
                    <a:pt x="0" y="0"/>
                  </a:moveTo>
                  <a:lnTo>
                    <a:pt x="0" y="1274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0131FA-F835-42B7-97F1-00139EA7D987}"/>
                </a:ext>
              </a:extLst>
            </p:cNvPr>
            <p:cNvSpPr/>
            <p:nvPr/>
          </p:nvSpPr>
          <p:spPr>
            <a:xfrm>
              <a:off x="6930061" y="3013354"/>
              <a:ext cx="2028" cy="12719"/>
            </a:xfrm>
            <a:custGeom>
              <a:avLst/>
              <a:gdLst>
                <a:gd name="connsiteX0" fmla="*/ 0 w 2028"/>
                <a:gd name="connsiteY0" fmla="*/ 0 h 12719"/>
                <a:gd name="connsiteX1" fmla="*/ 0 w 2028"/>
                <a:gd name="connsiteY1" fmla="*/ 12720 h 1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12719">
                  <a:moveTo>
                    <a:pt x="0" y="0"/>
                  </a:moveTo>
                  <a:lnTo>
                    <a:pt x="0" y="1272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0" name="Freeform: Shape 1479">
            <a:extLst>
              <a:ext uri="{FF2B5EF4-FFF2-40B4-BE49-F238E27FC236}">
                <a16:creationId xmlns:a16="http://schemas.microsoft.com/office/drawing/2014/main" id="{27B5D484-9CF4-4E07-9164-FDA16A3C56A8}"/>
              </a:ext>
            </a:extLst>
          </p:cNvPr>
          <p:cNvSpPr/>
          <p:nvPr/>
        </p:nvSpPr>
        <p:spPr>
          <a:xfrm rot="18900000">
            <a:off x="2790727" y="1646726"/>
            <a:ext cx="564748" cy="345004"/>
          </a:xfrm>
          <a:custGeom>
            <a:avLst/>
            <a:gdLst>
              <a:gd name="connsiteX0" fmla="*/ 612003 w 612094"/>
              <a:gd name="connsiteY0" fmla="*/ 186123 h 373927"/>
              <a:gd name="connsiteX1" fmla="*/ 305956 w 612094"/>
              <a:gd name="connsiteY1" fmla="*/ 373086 h 373927"/>
              <a:gd name="connsiteX2" fmla="*/ -91 w 612094"/>
              <a:gd name="connsiteY2" fmla="*/ 186123 h 373927"/>
              <a:gd name="connsiteX3" fmla="*/ 305956 w 612094"/>
              <a:gd name="connsiteY3" fmla="*/ -841 h 373927"/>
              <a:gd name="connsiteX4" fmla="*/ 612003 w 612094"/>
              <a:gd name="connsiteY4" fmla="*/ 186123 h 37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94" h="373927">
                <a:moveTo>
                  <a:pt x="612003" y="186123"/>
                </a:moveTo>
                <a:cubicBezTo>
                  <a:pt x="612003" y="289380"/>
                  <a:pt x="474981" y="373086"/>
                  <a:pt x="305956" y="373086"/>
                </a:cubicBezTo>
                <a:cubicBezTo>
                  <a:pt x="136931" y="373086"/>
                  <a:pt x="-91" y="289380"/>
                  <a:pt x="-91" y="186123"/>
                </a:cubicBezTo>
                <a:cubicBezTo>
                  <a:pt x="-91" y="82866"/>
                  <a:pt x="136931" y="-841"/>
                  <a:pt x="305956" y="-841"/>
                </a:cubicBezTo>
                <a:cubicBezTo>
                  <a:pt x="474981" y="-841"/>
                  <a:pt x="612003" y="82866"/>
                  <a:pt x="612003" y="186123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81" name="Graphic 1390">
            <a:extLst>
              <a:ext uri="{FF2B5EF4-FFF2-40B4-BE49-F238E27FC236}">
                <a16:creationId xmlns:a16="http://schemas.microsoft.com/office/drawing/2014/main" id="{604AE603-F81A-48C4-80F9-37FEF396F4E0}"/>
              </a:ext>
            </a:extLst>
          </p:cNvPr>
          <p:cNvGrpSpPr/>
          <p:nvPr/>
        </p:nvGrpSpPr>
        <p:grpSpPr>
          <a:xfrm>
            <a:off x="2899379" y="1651009"/>
            <a:ext cx="364039" cy="364039"/>
            <a:chOff x="3062842" y="2816247"/>
            <a:chExt cx="394558" cy="394558"/>
          </a:xfrm>
          <a:noFill/>
        </p:grpSpPr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6D77736-C9E1-40B4-8BE4-169B5E49EC1C}"/>
                </a:ext>
              </a:extLst>
            </p:cNvPr>
            <p:cNvSpPr/>
            <p:nvPr/>
          </p:nvSpPr>
          <p:spPr>
            <a:xfrm>
              <a:off x="3062842" y="2816247"/>
              <a:ext cx="267177" cy="197269"/>
            </a:xfrm>
            <a:custGeom>
              <a:avLst/>
              <a:gdLst>
                <a:gd name="connsiteX0" fmla="*/ -91 w 267177"/>
                <a:gd name="connsiteY0" fmla="*/ 196429 h 197269"/>
                <a:gd name="connsiteX1" fmla="*/ -91 w 267177"/>
                <a:gd name="connsiteY1" fmla="*/ 37339 h 197269"/>
                <a:gd name="connsiteX2" fmla="*/ 38089 w 267177"/>
                <a:gd name="connsiteY2" fmla="*/ -841 h 197269"/>
                <a:gd name="connsiteX3" fmla="*/ 197198 w 267177"/>
                <a:gd name="connsiteY3" fmla="*/ -841 h 197269"/>
                <a:gd name="connsiteX4" fmla="*/ 197198 w 267177"/>
                <a:gd name="connsiteY4" fmla="*/ 76128 h 197269"/>
                <a:gd name="connsiteX5" fmla="*/ 226411 w 267177"/>
                <a:gd name="connsiteY5" fmla="*/ 59695 h 197269"/>
                <a:gd name="connsiteX6" fmla="*/ 267005 w 267177"/>
                <a:gd name="connsiteY6" fmla="*/ 95299 h 197269"/>
                <a:gd name="connsiteX7" fmla="*/ 231381 w 267177"/>
                <a:gd name="connsiteY7" fmla="*/ 135893 h 197269"/>
                <a:gd name="connsiteX8" fmla="*/ 229008 w 267177"/>
                <a:gd name="connsiteY8" fmla="*/ 135974 h 197269"/>
                <a:gd name="connsiteX9" fmla="*/ 197198 w 267177"/>
                <a:gd name="connsiteY9" fmla="*/ 119460 h 197269"/>
                <a:gd name="connsiteX10" fmla="*/ 197198 w 267177"/>
                <a:gd name="connsiteY10" fmla="*/ 196429 h 19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177" h="197269">
                  <a:moveTo>
                    <a:pt x="-91" y="196429"/>
                  </a:moveTo>
                  <a:lnTo>
                    <a:pt x="-91" y="37339"/>
                  </a:lnTo>
                  <a:cubicBezTo>
                    <a:pt x="-91" y="16261"/>
                    <a:pt x="17011" y="-841"/>
                    <a:pt x="38089" y="-841"/>
                  </a:cubicBezTo>
                  <a:lnTo>
                    <a:pt x="197198" y="-841"/>
                  </a:lnTo>
                  <a:lnTo>
                    <a:pt x="197198" y="76128"/>
                  </a:lnTo>
                  <a:cubicBezTo>
                    <a:pt x="203791" y="66329"/>
                    <a:pt x="214625" y="60243"/>
                    <a:pt x="226411" y="59695"/>
                  </a:cubicBezTo>
                  <a:cubicBezTo>
                    <a:pt x="247449" y="58316"/>
                    <a:pt x="265626" y="74261"/>
                    <a:pt x="267005" y="95299"/>
                  </a:cubicBezTo>
                  <a:cubicBezTo>
                    <a:pt x="268364" y="116356"/>
                    <a:pt x="252419" y="134513"/>
                    <a:pt x="231381" y="135893"/>
                  </a:cubicBezTo>
                  <a:cubicBezTo>
                    <a:pt x="230590" y="135954"/>
                    <a:pt x="229799" y="135974"/>
                    <a:pt x="229008" y="135974"/>
                  </a:cubicBezTo>
                  <a:cubicBezTo>
                    <a:pt x="216288" y="136197"/>
                    <a:pt x="204319" y="129989"/>
                    <a:pt x="197198" y="119460"/>
                  </a:cubicBezTo>
                  <a:lnTo>
                    <a:pt x="197198" y="196429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7F076503-035A-4D32-A649-ABBEFB62EB28}"/>
                </a:ext>
              </a:extLst>
            </p:cNvPr>
            <p:cNvSpPr/>
            <p:nvPr/>
          </p:nvSpPr>
          <p:spPr>
            <a:xfrm>
              <a:off x="3062842" y="2943324"/>
              <a:ext cx="197289" cy="267481"/>
            </a:xfrm>
            <a:custGeom>
              <a:avLst/>
              <a:gdLst>
                <a:gd name="connsiteX0" fmla="*/ 197198 w 197289"/>
                <a:gd name="connsiteY0" fmla="*/ 266641 h 267481"/>
                <a:gd name="connsiteX1" fmla="*/ 38089 w 197289"/>
                <a:gd name="connsiteY1" fmla="*/ 266641 h 267481"/>
                <a:gd name="connsiteX2" fmla="*/ -91 w 197289"/>
                <a:gd name="connsiteY2" fmla="*/ 228441 h 267481"/>
                <a:gd name="connsiteX3" fmla="*/ -91 w 197289"/>
                <a:gd name="connsiteY3" fmla="*/ 69352 h 267481"/>
                <a:gd name="connsiteX4" fmla="*/ 76877 w 197289"/>
                <a:gd name="connsiteY4" fmla="*/ 69352 h 267481"/>
                <a:gd name="connsiteX5" fmla="*/ 60445 w 197289"/>
                <a:gd name="connsiteY5" fmla="*/ 40139 h 267481"/>
                <a:gd name="connsiteX6" fmla="*/ 95764 w 197289"/>
                <a:gd name="connsiteY6" fmla="*/ -739 h 267481"/>
                <a:gd name="connsiteX7" fmla="*/ 136642 w 197289"/>
                <a:gd name="connsiteY7" fmla="*/ 34580 h 267481"/>
                <a:gd name="connsiteX8" fmla="*/ 136744 w 197289"/>
                <a:gd name="connsiteY8" fmla="*/ 37542 h 267481"/>
                <a:gd name="connsiteX9" fmla="*/ 120210 w 197289"/>
                <a:gd name="connsiteY9" fmla="*/ 69352 h 267481"/>
                <a:gd name="connsiteX10" fmla="*/ 197198 w 197289"/>
                <a:gd name="connsiteY10" fmla="*/ 69352 h 26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89" h="267481">
                  <a:moveTo>
                    <a:pt x="197198" y="266641"/>
                  </a:moveTo>
                  <a:lnTo>
                    <a:pt x="38089" y="266641"/>
                  </a:lnTo>
                  <a:cubicBezTo>
                    <a:pt x="16990" y="266621"/>
                    <a:pt x="-91" y="249539"/>
                    <a:pt x="-91" y="228441"/>
                  </a:cubicBezTo>
                  <a:lnTo>
                    <a:pt x="-91" y="69352"/>
                  </a:lnTo>
                  <a:lnTo>
                    <a:pt x="76877" y="69352"/>
                  </a:lnTo>
                  <a:cubicBezTo>
                    <a:pt x="67078" y="62758"/>
                    <a:pt x="60992" y="51925"/>
                    <a:pt x="60445" y="40139"/>
                  </a:cubicBezTo>
                  <a:cubicBezTo>
                    <a:pt x="58903" y="19101"/>
                    <a:pt x="74727" y="802"/>
                    <a:pt x="95764" y="-739"/>
                  </a:cubicBezTo>
                  <a:cubicBezTo>
                    <a:pt x="116801" y="-2261"/>
                    <a:pt x="135100" y="13543"/>
                    <a:pt x="136642" y="34580"/>
                  </a:cubicBezTo>
                  <a:cubicBezTo>
                    <a:pt x="136723" y="35574"/>
                    <a:pt x="136744" y="36548"/>
                    <a:pt x="136744" y="37542"/>
                  </a:cubicBezTo>
                  <a:cubicBezTo>
                    <a:pt x="136967" y="50262"/>
                    <a:pt x="130739" y="62231"/>
                    <a:pt x="120210" y="69352"/>
                  </a:cubicBezTo>
                  <a:lnTo>
                    <a:pt x="197198" y="69352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C8F400D3-37B7-4EE3-B855-8F2C89AD9828}"/>
                </a:ext>
              </a:extLst>
            </p:cNvPr>
            <p:cNvSpPr/>
            <p:nvPr/>
          </p:nvSpPr>
          <p:spPr>
            <a:xfrm>
              <a:off x="3189898" y="3013415"/>
              <a:ext cx="267501" cy="197391"/>
            </a:xfrm>
            <a:custGeom>
              <a:avLst/>
              <a:gdLst>
                <a:gd name="connsiteX0" fmla="*/ 267411 w 267501"/>
                <a:gd name="connsiteY0" fmla="*/ -739 h 197391"/>
                <a:gd name="connsiteX1" fmla="*/ 267411 w 267501"/>
                <a:gd name="connsiteY1" fmla="*/ 158350 h 197391"/>
                <a:gd name="connsiteX2" fmla="*/ 229251 w 267501"/>
                <a:gd name="connsiteY2" fmla="*/ 196550 h 197391"/>
                <a:gd name="connsiteX3" fmla="*/ 229231 w 267501"/>
                <a:gd name="connsiteY3" fmla="*/ 196550 h 197391"/>
                <a:gd name="connsiteX4" fmla="*/ 70141 w 267501"/>
                <a:gd name="connsiteY4" fmla="*/ 196550 h 197391"/>
                <a:gd name="connsiteX5" fmla="*/ 70141 w 267501"/>
                <a:gd name="connsiteY5" fmla="*/ 119460 h 197391"/>
                <a:gd name="connsiteX6" fmla="*/ 40888 w 267501"/>
                <a:gd name="connsiteY6" fmla="*/ 135913 h 197391"/>
                <a:gd name="connsiteX7" fmla="*/ 10 w 267501"/>
                <a:gd name="connsiteY7" fmla="*/ 100593 h 197391"/>
                <a:gd name="connsiteX8" fmla="*/ 35329 w 267501"/>
                <a:gd name="connsiteY8" fmla="*/ 59715 h 197391"/>
                <a:gd name="connsiteX9" fmla="*/ 38312 w 267501"/>
                <a:gd name="connsiteY9" fmla="*/ 59614 h 197391"/>
                <a:gd name="connsiteX10" fmla="*/ 70141 w 267501"/>
                <a:gd name="connsiteY10" fmla="*/ 76127 h 197391"/>
                <a:gd name="connsiteX11" fmla="*/ 70141 w 267501"/>
                <a:gd name="connsiteY11" fmla="*/ -841 h 1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501" h="197391">
                  <a:moveTo>
                    <a:pt x="267411" y="-739"/>
                  </a:moveTo>
                  <a:lnTo>
                    <a:pt x="267411" y="158350"/>
                  </a:lnTo>
                  <a:cubicBezTo>
                    <a:pt x="267431" y="179428"/>
                    <a:pt x="250329" y="196530"/>
                    <a:pt x="229251" y="196550"/>
                  </a:cubicBezTo>
                  <a:cubicBezTo>
                    <a:pt x="229251" y="196550"/>
                    <a:pt x="229231" y="196550"/>
                    <a:pt x="229231" y="196550"/>
                  </a:cubicBezTo>
                  <a:lnTo>
                    <a:pt x="70141" y="196550"/>
                  </a:lnTo>
                  <a:lnTo>
                    <a:pt x="70141" y="119460"/>
                  </a:lnTo>
                  <a:cubicBezTo>
                    <a:pt x="63548" y="129259"/>
                    <a:pt x="52695" y="135365"/>
                    <a:pt x="40888" y="135913"/>
                  </a:cubicBezTo>
                  <a:cubicBezTo>
                    <a:pt x="19850" y="137455"/>
                    <a:pt x="1552" y="121631"/>
                    <a:pt x="10" y="100593"/>
                  </a:cubicBezTo>
                  <a:cubicBezTo>
                    <a:pt x="-1512" y="79556"/>
                    <a:pt x="14292" y="61237"/>
                    <a:pt x="35329" y="59715"/>
                  </a:cubicBezTo>
                  <a:cubicBezTo>
                    <a:pt x="36323" y="59634"/>
                    <a:pt x="37318" y="59614"/>
                    <a:pt x="38312" y="59614"/>
                  </a:cubicBezTo>
                  <a:cubicBezTo>
                    <a:pt x="51031" y="59370"/>
                    <a:pt x="63000" y="65599"/>
                    <a:pt x="70141" y="76127"/>
                  </a:cubicBezTo>
                  <a:lnTo>
                    <a:pt x="70141" y="-841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22E71038-7536-4659-82EE-39EF0A9B4283}"/>
                </a:ext>
              </a:extLst>
            </p:cNvPr>
            <p:cNvSpPr/>
            <p:nvPr/>
          </p:nvSpPr>
          <p:spPr>
            <a:xfrm>
              <a:off x="3260131" y="2816247"/>
              <a:ext cx="197269" cy="267177"/>
            </a:xfrm>
            <a:custGeom>
              <a:avLst/>
              <a:gdLst>
                <a:gd name="connsiteX0" fmla="*/ -91 w 197269"/>
                <a:gd name="connsiteY0" fmla="*/ -841 h 267177"/>
                <a:gd name="connsiteX1" fmla="*/ 158998 w 197269"/>
                <a:gd name="connsiteY1" fmla="*/ -841 h 267177"/>
                <a:gd name="connsiteX2" fmla="*/ 197178 w 197269"/>
                <a:gd name="connsiteY2" fmla="*/ 37299 h 267177"/>
                <a:gd name="connsiteX3" fmla="*/ 197178 w 197269"/>
                <a:gd name="connsiteY3" fmla="*/ 37339 h 267177"/>
                <a:gd name="connsiteX4" fmla="*/ 197178 w 197269"/>
                <a:gd name="connsiteY4" fmla="*/ 196429 h 267177"/>
                <a:gd name="connsiteX5" fmla="*/ 120189 w 197269"/>
                <a:gd name="connsiteY5" fmla="*/ 196429 h 267177"/>
                <a:gd name="connsiteX6" fmla="*/ 136642 w 197269"/>
                <a:gd name="connsiteY6" fmla="*/ 225662 h 267177"/>
                <a:gd name="connsiteX7" fmla="*/ 101039 w 197269"/>
                <a:gd name="connsiteY7" fmla="*/ 266256 h 267177"/>
                <a:gd name="connsiteX8" fmla="*/ 60445 w 197269"/>
                <a:gd name="connsiteY8" fmla="*/ 230632 h 267177"/>
                <a:gd name="connsiteX9" fmla="*/ 60364 w 197269"/>
                <a:gd name="connsiteY9" fmla="*/ 228259 h 267177"/>
                <a:gd name="connsiteX10" fmla="*/ 76877 w 197269"/>
                <a:gd name="connsiteY10" fmla="*/ 196429 h 267177"/>
                <a:gd name="connsiteX11" fmla="*/ -91 w 197269"/>
                <a:gd name="connsiteY11" fmla="*/ 196429 h 26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7269" h="267177">
                  <a:moveTo>
                    <a:pt x="-91" y="-841"/>
                  </a:moveTo>
                  <a:lnTo>
                    <a:pt x="158998" y="-841"/>
                  </a:lnTo>
                  <a:cubicBezTo>
                    <a:pt x="180076" y="-861"/>
                    <a:pt x="197158" y="16221"/>
                    <a:pt x="197178" y="37299"/>
                  </a:cubicBezTo>
                  <a:cubicBezTo>
                    <a:pt x="197178" y="37319"/>
                    <a:pt x="197178" y="37319"/>
                    <a:pt x="197178" y="37339"/>
                  </a:cubicBezTo>
                  <a:lnTo>
                    <a:pt x="197178" y="196429"/>
                  </a:lnTo>
                  <a:lnTo>
                    <a:pt x="120189" y="196429"/>
                  </a:lnTo>
                  <a:cubicBezTo>
                    <a:pt x="129988" y="203022"/>
                    <a:pt x="136094" y="213855"/>
                    <a:pt x="136642" y="225662"/>
                  </a:cubicBezTo>
                  <a:cubicBezTo>
                    <a:pt x="138021" y="246699"/>
                    <a:pt x="122076" y="264877"/>
                    <a:pt x="101039" y="266256"/>
                  </a:cubicBezTo>
                  <a:cubicBezTo>
                    <a:pt x="79981" y="267615"/>
                    <a:pt x="61824" y="251670"/>
                    <a:pt x="60445" y="230632"/>
                  </a:cubicBezTo>
                  <a:cubicBezTo>
                    <a:pt x="60384" y="229841"/>
                    <a:pt x="60364" y="229050"/>
                    <a:pt x="60364" y="228259"/>
                  </a:cubicBezTo>
                  <a:cubicBezTo>
                    <a:pt x="60120" y="215539"/>
                    <a:pt x="66328" y="203549"/>
                    <a:pt x="76877" y="196429"/>
                  </a:cubicBezTo>
                  <a:lnTo>
                    <a:pt x="-91" y="196429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6" name="Freeform: Shape 1485">
            <a:extLst>
              <a:ext uri="{FF2B5EF4-FFF2-40B4-BE49-F238E27FC236}">
                <a16:creationId xmlns:a16="http://schemas.microsoft.com/office/drawing/2014/main" id="{AE5145A0-A7FF-4AA9-AA41-8EE7A9226AEC}"/>
              </a:ext>
            </a:extLst>
          </p:cNvPr>
          <p:cNvSpPr/>
          <p:nvPr/>
        </p:nvSpPr>
        <p:spPr>
          <a:xfrm rot="18900000">
            <a:off x="4540166" y="1646731"/>
            <a:ext cx="564748" cy="345004"/>
          </a:xfrm>
          <a:custGeom>
            <a:avLst/>
            <a:gdLst>
              <a:gd name="connsiteX0" fmla="*/ 612003 w 612094"/>
              <a:gd name="connsiteY0" fmla="*/ 186123 h 373927"/>
              <a:gd name="connsiteX1" fmla="*/ 305956 w 612094"/>
              <a:gd name="connsiteY1" fmla="*/ 373086 h 373927"/>
              <a:gd name="connsiteX2" fmla="*/ -92 w 612094"/>
              <a:gd name="connsiteY2" fmla="*/ 186123 h 373927"/>
              <a:gd name="connsiteX3" fmla="*/ 305956 w 612094"/>
              <a:gd name="connsiteY3" fmla="*/ -841 h 373927"/>
              <a:gd name="connsiteX4" fmla="*/ 612003 w 612094"/>
              <a:gd name="connsiteY4" fmla="*/ 186123 h 37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94" h="373927">
                <a:moveTo>
                  <a:pt x="612003" y="186123"/>
                </a:moveTo>
                <a:cubicBezTo>
                  <a:pt x="612003" y="289380"/>
                  <a:pt x="474981" y="373086"/>
                  <a:pt x="305956" y="373086"/>
                </a:cubicBezTo>
                <a:cubicBezTo>
                  <a:pt x="136931" y="373086"/>
                  <a:pt x="-92" y="289380"/>
                  <a:pt x="-92" y="186123"/>
                </a:cubicBezTo>
                <a:cubicBezTo>
                  <a:pt x="-92" y="82866"/>
                  <a:pt x="136930" y="-841"/>
                  <a:pt x="305956" y="-841"/>
                </a:cubicBezTo>
                <a:cubicBezTo>
                  <a:pt x="474981" y="-841"/>
                  <a:pt x="612003" y="82866"/>
                  <a:pt x="612003" y="186123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87" name="Graphic 1390">
            <a:extLst>
              <a:ext uri="{FF2B5EF4-FFF2-40B4-BE49-F238E27FC236}">
                <a16:creationId xmlns:a16="http://schemas.microsoft.com/office/drawing/2014/main" id="{71F2F178-587E-497E-81ED-01D8997A556B}"/>
              </a:ext>
            </a:extLst>
          </p:cNvPr>
          <p:cNvGrpSpPr/>
          <p:nvPr/>
        </p:nvGrpSpPr>
        <p:grpSpPr>
          <a:xfrm>
            <a:off x="4641112" y="1680546"/>
            <a:ext cx="364031" cy="305046"/>
            <a:chOff x="4950593" y="2848260"/>
            <a:chExt cx="394550" cy="330620"/>
          </a:xfrm>
          <a:noFill/>
        </p:grpSpPr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1446702-6BF4-4C54-8FCC-647F0DF6154A}"/>
                </a:ext>
              </a:extLst>
            </p:cNvPr>
            <p:cNvSpPr/>
            <p:nvPr/>
          </p:nvSpPr>
          <p:spPr>
            <a:xfrm>
              <a:off x="4950593" y="3026438"/>
              <a:ext cx="394550" cy="152441"/>
            </a:xfrm>
            <a:custGeom>
              <a:avLst/>
              <a:gdLst>
                <a:gd name="connsiteX0" fmla="*/ 159019 w 394550"/>
                <a:gd name="connsiteY0" fmla="*/ 75540 h 152441"/>
                <a:gd name="connsiteX1" fmla="*/ 267188 w 394550"/>
                <a:gd name="connsiteY1" fmla="*/ 75540 h 152441"/>
                <a:gd name="connsiteX2" fmla="*/ 286298 w 394550"/>
                <a:gd name="connsiteY2" fmla="*/ 56430 h 152441"/>
                <a:gd name="connsiteX3" fmla="*/ 286298 w 394550"/>
                <a:gd name="connsiteY3" fmla="*/ 56430 h 152441"/>
                <a:gd name="connsiteX4" fmla="*/ 267188 w 394550"/>
                <a:gd name="connsiteY4" fmla="*/ 37340 h 152441"/>
                <a:gd name="connsiteX5" fmla="*/ 197198 w 394550"/>
                <a:gd name="connsiteY5" fmla="*/ 37340 h 152441"/>
                <a:gd name="connsiteX6" fmla="*/ 82639 w 394550"/>
                <a:gd name="connsiteY6" fmla="*/ -840 h 152441"/>
                <a:gd name="connsiteX7" fmla="*/ 58031 w 394550"/>
                <a:gd name="connsiteY7" fmla="*/ -840 h 152441"/>
                <a:gd name="connsiteX8" fmla="*/ -91 w 394550"/>
                <a:gd name="connsiteY8" fmla="*/ 56592 h 152441"/>
                <a:gd name="connsiteX9" fmla="*/ -91 w 394550"/>
                <a:gd name="connsiteY9" fmla="*/ 56917 h 152441"/>
                <a:gd name="connsiteX10" fmla="*/ -91 w 394550"/>
                <a:gd name="connsiteY10" fmla="*/ 56917 h 152441"/>
                <a:gd name="connsiteX11" fmla="*/ 42511 w 394550"/>
                <a:gd name="connsiteY11" fmla="*/ 112665 h 152441"/>
                <a:gd name="connsiteX12" fmla="*/ 179934 w 394550"/>
                <a:gd name="connsiteY12" fmla="*/ 149993 h 152441"/>
                <a:gd name="connsiteX13" fmla="*/ 214138 w 394550"/>
                <a:gd name="connsiteY13" fmla="*/ 146828 h 152441"/>
                <a:gd name="connsiteX14" fmla="*/ 383452 w 394550"/>
                <a:gd name="connsiteY14" fmla="*/ 65356 h 152441"/>
                <a:gd name="connsiteX15" fmla="*/ 392662 w 394550"/>
                <a:gd name="connsiteY15" fmla="*/ 39977 h 152441"/>
                <a:gd name="connsiteX16" fmla="*/ 392662 w 394550"/>
                <a:gd name="connsiteY16" fmla="*/ 39977 h 152441"/>
                <a:gd name="connsiteX17" fmla="*/ 367304 w 394550"/>
                <a:gd name="connsiteY17" fmla="*/ 30747 h 152441"/>
                <a:gd name="connsiteX18" fmla="*/ 367283 w 394550"/>
                <a:gd name="connsiteY18" fmla="*/ 30747 h 152441"/>
                <a:gd name="connsiteX19" fmla="*/ 270961 w 394550"/>
                <a:gd name="connsiteY19" fmla="*/ 75520 h 15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4550" h="152441">
                  <a:moveTo>
                    <a:pt x="159019" y="75540"/>
                  </a:moveTo>
                  <a:lnTo>
                    <a:pt x="267188" y="75540"/>
                  </a:lnTo>
                  <a:cubicBezTo>
                    <a:pt x="277737" y="75540"/>
                    <a:pt x="286298" y="66979"/>
                    <a:pt x="286298" y="56430"/>
                  </a:cubicBezTo>
                  <a:lnTo>
                    <a:pt x="286298" y="56430"/>
                  </a:lnTo>
                  <a:cubicBezTo>
                    <a:pt x="286278" y="45881"/>
                    <a:pt x="277737" y="37340"/>
                    <a:pt x="267188" y="37340"/>
                  </a:cubicBezTo>
                  <a:lnTo>
                    <a:pt x="197198" y="37340"/>
                  </a:lnTo>
                  <a:cubicBezTo>
                    <a:pt x="165368" y="-840"/>
                    <a:pt x="82639" y="-840"/>
                    <a:pt x="82639" y="-840"/>
                  </a:cubicBezTo>
                  <a:lnTo>
                    <a:pt x="58031" y="-840"/>
                  </a:lnTo>
                  <a:cubicBezTo>
                    <a:pt x="26120" y="-1022"/>
                    <a:pt x="91" y="24681"/>
                    <a:pt x="-91" y="56592"/>
                  </a:cubicBezTo>
                  <a:cubicBezTo>
                    <a:pt x="-91" y="56694"/>
                    <a:pt x="-91" y="56815"/>
                    <a:pt x="-91" y="56917"/>
                  </a:cubicBezTo>
                  <a:lnTo>
                    <a:pt x="-91" y="56917"/>
                  </a:lnTo>
                  <a:cubicBezTo>
                    <a:pt x="-91" y="82985"/>
                    <a:pt x="17356" y="105828"/>
                    <a:pt x="42511" y="112665"/>
                  </a:cubicBezTo>
                  <a:lnTo>
                    <a:pt x="179934" y="149993"/>
                  </a:lnTo>
                  <a:cubicBezTo>
                    <a:pt x="191356" y="152934"/>
                    <a:pt x="203447" y="151819"/>
                    <a:pt x="214138" y="146828"/>
                  </a:cubicBezTo>
                  <a:lnTo>
                    <a:pt x="383452" y="65356"/>
                  </a:lnTo>
                  <a:cubicBezTo>
                    <a:pt x="392987" y="60893"/>
                    <a:pt x="397125" y="49532"/>
                    <a:pt x="392662" y="39977"/>
                  </a:cubicBezTo>
                  <a:lnTo>
                    <a:pt x="392662" y="39977"/>
                  </a:lnTo>
                  <a:cubicBezTo>
                    <a:pt x="388199" y="30422"/>
                    <a:pt x="376859" y="26284"/>
                    <a:pt x="367304" y="30747"/>
                  </a:cubicBezTo>
                  <a:cubicBezTo>
                    <a:pt x="367283" y="30747"/>
                    <a:pt x="367283" y="30747"/>
                    <a:pt x="367283" y="30747"/>
                  </a:cubicBezTo>
                  <a:lnTo>
                    <a:pt x="270961" y="75520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4EC21DF7-4CC5-46ED-AFF0-2C0CC01EA452}"/>
                </a:ext>
              </a:extLst>
            </p:cNvPr>
            <p:cNvSpPr/>
            <p:nvPr/>
          </p:nvSpPr>
          <p:spPr>
            <a:xfrm>
              <a:off x="5147882" y="2975539"/>
              <a:ext cx="2028" cy="50899"/>
            </a:xfrm>
            <a:custGeom>
              <a:avLst/>
              <a:gdLst>
                <a:gd name="connsiteX0" fmla="*/ 0 w 2028"/>
                <a:gd name="connsiteY0" fmla="*/ 50900 h 50899"/>
                <a:gd name="connsiteX1" fmla="*/ 0 w 2028"/>
                <a:gd name="connsiteY1" fmla="*/ 0 h 5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50899">
                  <a:moveTo>
                    <a:pt x="0" y="50900"/>
                  </a:moveTo>
                  <a:lnTo>
                    <a:pt x="0" y="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D4C41AE-8441-4A07-AF6B-EE4D0270E51A}"/>
                </a:ext>
              </a:extLst>
            </p:cNvPr>
            <p:cNvSpPr/>
            <p:nvPr/>
          </p:nvSpPr>
          <p:spPr>
            <a:xfrm>
              <a:off x="5039693" y="2911899"/>
              <a:ext cx="2028" cy="89099"/>
            </a:xfrm>
            <a:custGeom>
              <a:avLst/>
              <a:gdLst>
                <a:gd name="connsiteX0" fmla="*/ 0 w 2028"/>
                <a:gd name="connsiteY0" fmla="*/ 89100 h 89099"/>
                <a:gd name="connsiteX1" fmla="*/ 0 w 2028"/>
                <a:gd name="connsiteY1" fmla="*/ 0 h 8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89099">
                  <a:moveTo>
                    <a:pt x="0" y="89100"/>
                  </a:moveTo>
                  <a:lnTo>
                    <a:pt x="0" y="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8993807E-6A5D-4304-9554-A9F940D384BB}"/>
                </a:ext>
              </a:extLst>
            </p:cNvPr>
            <p:cNvSpPr/>
            <p:nvPr/>
          </p:nvSpPr>
          <p:spPr>
            <a:xfrm>
              <a:off x="5256072" y="2911899"/>
              <a:ext cx="2028" cy="146369"/>
            </a:xfrm>
            <a:custGeom>
              <a:avLst/>
              <a:gdLst>
                <a:gd name="connsiteX0" fmla="*/ 0 w 2028"/>
                <a:gd name="connsiteY0" fmla="*/ 146370 h 146369"/>
                <a:gd name="connsiteX1" fmla="*/ 0 w 2028"/>
                <a:gd name="connsiteY1" fmla="*/ 0 h 14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146369">
                  <a:moveTo>
                    <a:pt x="0" y="146370"/>
                  </a:moveTo>
                  <a:lnTo>
                    <a:pt x="0" y="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0F31D1D0-A720-442B-A1FC-616C9B87FF01}"/>
                </a:ext>
              </a:extLst>
            </p:cNvPr>
            <p:cNvSpPr/>
            <p:nvPr/>
          </p:nvSpPr>
          <p:spPr>
            <a:xfrm>
              <a:off x="5039693" y="2848260"/>
              <a:ext cx="216379" cy="127279"/>
            </a:xfrm>
            <a:custGeom>
              <a:avLst/>
              <a:gdLst>
                <a:gd name="connsiteX0" fmla="*/ 216379 w 216379"/>
                <a:gd name="connsiteY0" fmla="*/ 63640 h 127279"/>
                <a:gd name="connsiteX1" fmla="*/ 108190 w 216379"/>
                <a:gd name="connsiteY1" fmla="*/ 0 h 127279"/>
                <a:gd name="connsiteX2" fmla="*/ 0 w 216379"/>
                <a:gd name="connsiteY2" fmla="*/ 63640 h 127279"/>
                <a:gd name="connsiteX3" fmla="*/ 108190 w 216379"/>
                <a:gd name="connsiteY3" fmla="*/ 127280 h 127279"/>
                <a:gd name="connsiteX4" fmla="*/ 216379 w 216379"/>
                <a:gd name="connsiteY4" fmla="*/ 63640 h 12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379" h="127279">
                  <a:moveTo>
                    <a:pt x="216379" y="63640"/>
                  </a:moveTo>
                  <a:lnTo>
                    <a:pt x="108190" y="0"/>
                  </a:lnTo>
                  <a:lnTo>
                    <a:pt x="0" y="63640"/>
                  </a:lnTo>
                  <a:lnTo>
                    <a:pt x="108190" y="127280"/>
                  </a:lnTo>
                  <a:lnTo>
                    <a:pt x="216379" y="63640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93" name="Freeform: Shape 1492">
            <a:extLst>
              <a:ext uri="{FF2B5EF4-FFF2-40B4-BE49-F238E27FC236}">
                <a16:creationId xmlns:a16="http://schemas.microsoft.com/office/drawing/2014/main" id="{552C9B38-2777-4FBB-97C4-E738B69B3C9A}"/>
              </a:ext>
            </a:extLst>
          </p:cNvPr>
          <p:cNvSpPr/>
          <p:nvPr/>
        </p:nvSpPr>
        <p:spPr>
          <a:xfrm rot="18900000">
            <a:off x="8030059" y="1646724"/>
            <a:ext cx="564748" cy="345004"/>
          </a:xfrm>
          <a:custGeom>
            <a:avLst/>
            <a:gdLst>
              <a:gd name="connsiteX0" fmla="*/ 612003 w 612094"/>
              <a:gd name="connsiteY0" fmla="*/ 186123 h 373927"/>
              <a:gd name="connsiteX1" fmla="*/ 305956 w 612094"/>
              <a:gd name="connsiteY1" fmla="*/ 373086 h 373927"/>
              <a:gd name="connsiteX2" fmla="*/ -91 w 612094"/>
              <a:gd name="connsiteY2" fmla="*/ 186123 h 373927"/>
              <a:gd name="connsiteX3" fmla="*/ 305956 w 612094"/>
              <a:gd name="connsiteY3" fmla="*/ -841 h 373927"/>
              <a:gd name="connsiteX4" fmla="*/ 612003 w 612094"/>
              <a:gd name="connsiteY4" fmla="*/ 186123 h 37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94" h="373927">
                <a:moveTo>
                  <a:pt x="612003" y="186123"/>
                </a:moveTo>
                <a:cubicBezTo>
                  <a:pt x="612003" y="289380"/>
                  <a:pt x="474981" y="373086"/>
                  <a:pt x="305956" y="373086"/>
                </a:cubicBezTo>
                <a:cubicBezTo>
                  <a:pt x="136931" y="373086"/>
                  <a:pt x="-91" y="289380"/>
                  <a:pt x="-91" y="186123"/>
                </a:cubicBezTo>
                <a:cubicBezTo>
                  <a:pt x="-91" y="82866"/>
                  <a:pt x="136931" y="-841"/>
                  <a:pt x="305956" y="-841"/>
                </a:cubicBezTo>
                <a:cubicBezTo>
                  <a:pt x="474982" y="-841"/>
                  <a:pt x="612003" y="82866"/>
                  <a:pt x="612003" y="186123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94" name="Graphic 1390">
            <a:extLst>
              <a:ext uri="{FF2B5EF4-FFF2-40B4-BE49-F238E27FC236}">
                <a16:creationId xmlns:a16="http://schemas.microsoft.com/office/drawing/2014/main" id="{452561D5-200C-49D9-B46D-4A529FFF99CA}"/>
              </a:ext>
            </a:extLst>
          </p:cNvPr>
          <p:cNvGrpSpPr/>
          <p:nvPr/>
        </p:nvGrpSpPr>
        <p:grpSpPr>
          <a:xfrm>
            <a:off x="8129257" y="1651009"/>
            <a:ext cx="364039" cy="364039"/>
            <a:chOff x="8731167" y="2816247"/>
            <a:chExt cx="394558" cy="394558"/>
          </a:xfrm>
          <a:noFill/>
        </p:grpSpPr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D8230F65-4229-4A72-A5F3-7C801B18A37F}"/>
                </a:ext>
              </a:extLst>
            </p:cNvPr>
            <p:cNvSpPr/>
            <p:nvPr/>
          </p:nvSpPr>
          <p:spPr>
            <a:xfrm>
              <a:off x="8731167" y="2892607"/>
              <a:ext cx="122126" cy="114539"/>
            </a:xfrm>
            <a:custGeom>
              <a:avLst/>
              <a:gdLst>
                <a:gd name="connsiteX0" fmla="*/ 122035 w 122126"/>
                <a:gd name="connsiteY0" fmla="*/ 113699 h 114539"/>
                <a:gd name="connsiteX1" fmla="*/ 25349 w 122126"/>
                <a:gd name="connsiteY1" fmla="*/ 113699 h 114539"/>
                <a:gd name="connsiteX2" fmla="*/ -91 w 122126"/>
                <a:gd name="connsiteY2" fmla="*/ 88300 h 114539"/>
                <a:gd name="connsiteX3" fmla="*/ -91 w 122126"/>
                <a:gd name="connsiteY3" fmla="*/ 88259 h 114539"/>
                <a:gd name="connsiteX4" fmla="*/ -91 w 122126"/>
                <a:gd name="connsiteY4" fmla="*/ 24619 h 114539"/>
                <a:gd name="connsiteX5" fmla="*/ 25328 w 122126"/>
                <a:gd name="connsiteY5" fmla="*/ -841 h 114539"/>
                <a:gd name="connsiteX6" fmla="*/ 25349 w 122126"/>
                <a:gd name="connsiteY6" fmla="*/ -841 h 114539"/>
                <a:gd name="connsiteX7" fmla="*/ 120818 w 122126"/>
                <a:gd name="connsiteY7" fmla="*/ -841 h 114539"/>
                <a:gd name="connsiteX8" fmla="*/ 120818 w 122126"/>
                <a:gd name="connsiteY8" fmla="*/ 88259 h 11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26" h="114539">
                  <a:moveTo>
                    <a:pt x="122035" y="113699"/>
                  </a:moveTo>
                  <a:lnTo>
                    <a:pt x="25349" y="113699"/>
                  </a:lnTo>
                  <a:cubicBezTo>
                    <a:pt x="11309" y="113719"/>
                    <a:pt x="-71" y="102338"/>
                    <a:pt x="-91" y="88300"/>
                  </a:cubicBezTo>
                  <a:cubicBezTo>
                    <a:pt x="-91" y="88279"/>
                    <a:pt x="-91" y="88279"/>
                    <a:pt x="-91" y="88259"/>
                  </a:cubicBezTo>
                  <a:lnTo>
                    <a:pt x="-91" y="24619"/>
                  </a:lnTo>
                  <a:cubicBezTo>
                    <a:pt x="-112" y="10560"/>
                    <a:pt x="11269" y="-820"/>
                    <a:pt x="25328" y="-841"/>
                  </a:cubicBezTo>
                  <a:cubicBezTo>
                    <a:pt x="25328" y="-841"/>
                    <a:pt x="25349" y="-841"/>
                    <a:pt x="25349" y="-841"/>
                  </a:cubicBezTo>
                  <a:lnTo>
                    <a:pt x="120818" y="-841"/>
                  </a:lnTo>
                  <a:lnTo>
                    <a:pt x="120818" y="88259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CAF8AA5E-34FC-416A-9687-229FC13B93A0}"/>
                </a:ext>
              </a:extLst>
            </p:cNvPr>
            <p:cNvSpPr/>
            <p:nvPr/>
          </p:nvSpPr>
          <p:spPr>
            <a:xfrm>
              <a:off x="8852076" y="2816247"/>
              <a:ext cx="184610" cy="267279"/>
            </a:xfrm>
            <a:custGeom>
              <a:avLst/>
              <a:gdLst>
                <a:gd name="connsiteX0" fmla="*/ -91 w 184610"/>
                <a:gd name="connsiteY0" fmla="*/ 190059 h 267279"/>
                <a:gd name="connsiteX1" fmla="*/ 184519 w 184610"/>
                <a:gd name="connsiteY1" fmla="*/ 266438 h 267279"/>
                <a:gd name="connsiteX2" fmla="*/ 184519 w 184610"/>
                <a:gd name="connsiteY2" fmla="*/ -841 h 267279"/>
                <a:gd name="connsiteX3" fmla="*/ -91 w 184610"/>
                <a:gd name="connsiteY3" fmla="*/ 75519 h 26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10" h="267279">
                  <a:moveTo>
                    <a:pt x="-91" y="190059"/>
                  </a:moveTo>
                  <a:cubicBezTo>
                    <a:pt x="76269" y="190059"/>
                    <a:pt x="165348" y="228259"/>
                    <a:pt x="184519" y="266438"/>
                  </a:cubicBezTo>
                  <a:lnTo>
                    <a:pt x="184519" y="-841"/>
                  </a:lnTo>
                  <a:cubicBezTo>
                    <a:pt x="165409" y="37339"/>
                    <a:pt x="76330" y="75519"/>
                    <a:pt x="-91" y="75519"/>
                  </a:cubicBez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56AB0A39-7267-424B-8F83-39BFC240FBD8}"/>
                </a:ext>
              </a:extLst>
            </p:cNvPr>
            <p:cNvSpPr/>
            <p:nvPr/>
          </p:nvSpPr>
          <p:spPr>
            <a:xfrm>
              <a:off x="8769346" y="2930787"/>
              <a:ext cx="44549" cy="2028"/>
            </a:xfrm>
            <a:custGeom>
              <a:avLst/>
              <a:gdLst>
                <a:gd name="connsiteX0" fmla="*/ 0 w 44549"/>
                <a:gd name="connsiteY0" fmla="*/ 0 h 2028"/>
                <a:gd name="connsiteX1" fmla="*/ 44550 w 44549"/>
                <a:gd name="connsiteY1" fmla="*/ 0 h 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49" h="2028">
                  <a:moveTo>
                    <a:pt x="0" y="0"/>
                  </a:moveTo>
                  <a:lnTo>
                    <a:pt x="44550" y="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92EF2DE4-8F68-4061-A4B4-3E08B53AC1F2}"/>
                </a:ext>
              </a:extLst>
            </p:cNvPr>
            <p:cNvSpPr/>
            <p:nvPr/>
          </p:nvSpPr>
          <p:spPr>
            <a:xfrm>
              <a:off x="8769346" y="2968966"/>
              <a:ext cx="44549" cy="2028"/>
            </a:xfrm>
            <a:custGeom>
              <a:avLst/>
              <a:gdLst>
                <a:gd name="connsiteX0" fmla="*/ 0 w 44549"/>
                <a:gd name="connsiteY0" fmla="*/ 0 h 2028"/>
                <a:gd name="connsiteX1" fmla="*/ 44550 w 44549"/>
                <a:gd name="connsiteY1" fmla="*/ 0 h 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49" h="2028">
                  <a:moveTo>
                    <a:pt x="0" y="0"/>
                  </a:moveTo>
                  <a:lnTo>
                    <a:pt x="44550" y="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BC2B1900-E3F4-4A92-97A2-B4A9298AF40F}"/>
                </a:ext>
              </a:extLst>
            </p:cNvPr>
            <p:cNvSpPr/>
            <p:nvPr/>
          </p:nvSpPr>
          <p:spPr>
            <a:xfrm>
              <a:off x="9087545" y="2949876"/>
              <a:ext cx="38179" cy="2028"/>
            </a:xfrm>
            <a:custGeom>
              <a:avLst/>
              <a:gdLst>
                <a:gd name="connsiteX0" fmla="*/ 0 w 38179"/>
                <a:gd name="connsiteY0" fmla="*/ 0 h 2028"/>
                <a:gd name="connsiteX1" fmla="*/ 38180 w 38179"/>
                <a:gd name="connsiteY1" fmla="*/ 0 h 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79" h="2028">
                  <a:moveTo>
                    <a:pt x="0" y="0"/>
                  </a:moveTo>
                  <a:lnTo>
                    <a:pt x="38180" y="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48634C34-B4BC-45BE-B36D-AB9754F44925}"/>
                </a:ext>
              </a:extLst>
            </p:cNvPr>
            <p:cNvSpPr/>
            <p:nvPr/>
          </p:nvSpPr>
          <p:spPr>
            <a:xfrm>
              <a:off x="9074805" y="2873517"/>
              <a:ext cx="25459" cy="25459"/>
            </a:xfrm>
            <a:custGeom>
              <a:avLst/>
              <a:gdLst>
                <a:gd name="connsiteX0" fmla="*/ 0 w 25459"/>
                <a:gd name="connsiteY0" fmla="*/ 25460 h 25459"/>
                <a:gd name="connsiteX1" fmla="*/ 25460 w 25459"/>
                <a:gd name="connsiteY1" fmla="*/ 0 h 2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59" h="25459">
                  <a:moveTo>
                    <a:pt x="0" y="25460"/>
                  </a:moveTo>
                  <a:lnTo>
                    <a:pt x="25460" y="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8CE75D8-C6A2-425D-ACFD-6077ABEFCF5C}"/>
                </a:ext>
              </a:extLst>
            </p:cNvPr>
            <p:cNvSpPr/>
            <p:nvPr/>
          </p:nvSpPr>
          <p:spPr>
            <a:xfrm>
              <a:off x="9074805" y="2994426"/>
              <a:ext cx="25459" cy="25459"/>
            </a:xfrm>
            <a:custGeom>
              <a:avLst/>
              <a:gdLst>
                <a:gd name="connsiteX0" fmla="*/ 0 w 25459"/>
                <a:gd name="connsiteY0" fmla="*/ 0 h 25459"/>
                <a:gd name="connsiteX1" fmla="*/ 25460 w 25459"/>
                <a:gd name="connsiteY1" fmla="*/ 25460 h 2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59" h="25459">
                  <a:moveTo>
                    <a:pt x="0" y="0"/>
                  </a:moveTo>
                  <a:lnTo>
                    <a:pt x="25460" y="2546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01DB3E0D-7EDE-4F5A-B198-18F487C6A552}"/>
                </a:ext>
              </a:extLst>
            </p:cNvPr>
            <p:cNvSpPr/>
            <p:nvPr/>
          </p:nvSpPr>
          <p:spPr>
            <a:xfrm>
              <a:off x="8756627" y="3007146"/>
              <a:ext cx="119188" cy="203659"/>
            </a:xfrm>
            <a:custGeom>
              <a:avLst/>
              <a:gdLst>
                <a:gd name="connsiteX0" fmla="*/ 69898 w 119188"/>
                <a:gd name="connsiteY0" fmla="*/ -841 h 203659"/>
                <a:gd name="connsiteX1" fmla="*/ 118140 w 119188"/>
                <a:gd name="connsiteY1" fmla="*/ 170705 h 203659"/>
                <a:gd name="connsiteX2" fmla="*/ 100694 w 119188"/>
                <a:gd name="connsiteY2" fmla="*/ 201865 h 203659"/>
                <a:gd name="connsiteX3" fmla="*/ 93796 w 119188"/>
                <a:gd name="connsiteY3" fmla="*/ 202819 h 203659"/>
                <a:gd name="connsiteX4" fmla="*/ 93796 w 119188"/>
                <a:gd name="connsiteY4" fmla="*/ 202819 h 203659"/>
                <a:gd name="connsiteX5" fmla="*/ 70142 w 119188"/>
                <a:gd name="connsiteY5" fmla="*/ 186427 h 203659"/>
                <a:gd name="connsiteX6" fmla="*/ -91 w 119188"/>
                <a:gd name="connsiteY6" fmla="*/ -841 h 20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188" h="203659">
                  <a:moveTo>
                    <a:pt x="69898" y="-841"/>
                  </a:moveTo>
                  <a:lnTo>
                    <a:pt x="118140" y="170705"/>
                  </a:lnTo>
                  <a:cubicBezTo>
                    <a:pt x="121934" y="184135"/>
                    <a:pt x="114103" y="198092"/>
                    <a:pt x="100694" y="201865"/>
                  </a:cubicBezTo>
                  <a:cubicBezTo>
                    <a:pt x="98442" y="202494"/>
                    <a:pt x="96130" y="202819"/>
                    <a:pt x="93796" y="202819"/>
                  </a:cubicBezTo>
                  <a:lnTo>
                    <a:pt x="93796" y="202819"/>
                  </a:lnTo>
                  <a:cubicBezTo>
                    <a:pt x="83267" y="202819"/>
                    <a:pt x="73834" y="196286"/>
                    <a:pt x="70142" y="186427"/>
                  </a:cubicBezTo>
                  <a:lnTo>
                    <a:pt x="-91" y="-841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35D61F72-5D6C-4347-82D5-E6448141B431}"/>
                </a:ext>
              </a:extLst>
            </p:cNvPr>
            <p:cNvSpPr/>
            <p:nvPr/>
          </p:nvSpPr>
          <p:spPr>
            <a:xfrm>
              <a:off x="8839336" y="3009053"/>
              <a:ext cx="38200" cy="42642"/>
            </a:xfrm>
            <a:custGeom>
              <a:avLst/>
              <a:gdLst>
                <a:gd name="connsiteX0" fmla="*/ 38109 w 38200"/>
                <a:gd name="connsiteY0" fmla="*/ -841 h 42642"/>
                <a:gd name="connsiteX1" fmla="*/ 37805 w 38200"/>
                <a:gd name="connsiteY1" fmla="*/ 23017 h 42642"/>
                <a:gd name="connsiteX2" fmla="*/ 19019 w 38200"/>
                <a:gd name="connsiteY2" fmla="*/ 41802 h 42642"/>
                <a:gd name="connsiteX3" fmla="*/ 18999 w 38200"/>
                <a:gd name="connsiteY3" fmla="*/ 41802 h 42642"/>
                <a:gd name="connsiteX4" fmla="*/ -91 w 38200"/>
                <a:gd name="connsiteY4" fmla="*/ 41802 h 42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00" h="42642">
                  <a:moveTo>
                    <a:pt x="38109" y="-841"/>
                  </a:moveTo>
                  <a:lnTo>
                    <a:pt x="37805" y="23017"/>
                  </a:lnTo>
                  <a:cubicBezTo>
                    <a:pt x="37805" y="33383"/>
                    <a:pt x="29385" y="41802"/>
                    <a:pt x="19019" y="41802"/>
                  </a:cubicBezTo>
                  <a:cubicBezTo>
                    <a:pt x="19019" y="41802"/>
                    <a:pt x="18999" y="41802"/>
                    <a:pt x="18999" y="41802"/>
                  </a:cubicBezTo>
                  <a:lnTo>
                    <a:pt x="-91" y="41802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04" name="Freeform: Shape 1503">
            <a:extLst>
              <a:ext uri="{FF2B5EF4-FFF2-40B4-BE49-F238E27FC236}">
                <a16:creationId xmlns:a16="http://schemas.microsoft.com/office/drawing/2014/main" id="{B69915D5-D096-45CC-ABD1-A7E604BD533B}"/>
              </a:ext>
            </a:extLst>
          </p:cNvPr>
          <p:cNvSpPr/>
          <p:nvPr/>
        </p:nvSpPr>
        <p:spPr>
          <a:xfrm rot="18900000">
            <a:off x="9655139" y="1646728"/>
            <a:ext cx="564748" cy="345004"/>
          </a:xfrm>
          <a:custGeom>
            <a:avLst/>
            <a:gdLst>
              <a:gd name="connsiteX0" fmla="*/ 612003 w 612094"/>
              <a:gd name="connsiteY0" fmla="*/ 186123 h 373927"/>
              <a:gd name="connsiteX1" fmla="*/ 305956 w 612094"/>
              <a:gd name="connsiteY1" fmla="*/ 373086 h 373927"/>
              <a:gd name="connsiteX2" fmla="*/ -91 w 612094"/>
              <a:gd name="connsiteY2" fmla="*/ 186123 h 373927"/>
              <a:gd name="connsiteX3" fmla="*/ 305956 w 612094"/>
              <a:gd name="connsiteY3" fmla="*/ -841 h 373927"/>
              <a:gd name="connsiteX4" fmla="*/ 612003 w 612094"/>
              <a:gd name="connsiteY4" fmla="*/ 186123 h 37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94" h="373927">
                <a:moveTo>
                  <a:pt x="612003" y="186123"/>
                </a:moveTo>
                <a:cubicBezTo>
                  <a:pt x="612003" y="289380"/>
                  <a:pt x="474981" y="373086"/>
                  <a:pt x="305956" y="373086"/>
                </a:cubicBezTo>
                <a:cubicBezTo>
                  <a:pt x="136930" y="373086"/>
                  <a:pt x="-91" y="289380"/>
                  <a:pt x="-91" y="186123"/>
                </a:cubicBezTo>
                <a:cubicBezTo>
                  <a:pt x="-91" y="82866"/>
                  <a:pt x="136931" y="-841"/>
                  <a:pt x="305956" y="-841"/>
                </a:cubicBezTo>
                <a:cubicBezTo>
                  <a:pt x="474982" y="-841"/>
                  <a:pt x="612003" y="82866"/>
                  <a:pt x="612003" y="186123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05" name="Graphic 1390">
            <a:extLst>
              <a:ext uri="{FF2B5EF4-FFF2-40B4-BE49-F238E27FC236}">
                <a16:creationId xmlns:a16="http://schemas.microsoft.com/office/drawing/2014/main" id="{A78EC6E1-890F-4369-952E-0C06A63E013A}"/>
              </a:ext>
            </a:extLst>
          </p:cNvPr>
          <p:cNvGrpSpPr/>
          <p:nvPr/>
        </p:nvGrpSpPr>
        <p:grpSpPr>
          <a:xfrm>
            <a:off x="9758515" y="1651009"/>
            <a:ext cx="364039" cy="364020"/>
            <a:chOff x="10497014" y="2816247"/>
            <a:chExt cx="394558" cy="394538"/>
          </a:xfrm>
          <a:noFill/>
        </p:grpSpPr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E281C108-28BC-4B8B-9619-387EDA25AC38}"/>
                </a:ext>
              </a:extLst>
            </p:cNvPr>
            <p:cNvSpPr/>
            <p:nvPr/>
          </p:nvSpPr>
          <p:spPr>
            <a:xfrm>
              <a:off x="10656103" y="2975336"/>
              <a:ext cx="76380" cy="38179"/>
            </a:xfrm>
            <a:custGeom>
              <a:avLst/>
              <a:gdLst>
                <a:gd name="connsiteX0" fmla="*/ 0 w 76380"/>
                <a:gd name="connsiteY0" fmla="*/ 19090 h 38179"/>
                <a:gd name="connsiteX1" fmla="*/ 38200 w 76380"/>
                <a:gd name="connsiteY1" fmla="*/ 0 h 38179"/>
                <a:gd name="connsiteX2" fmla="*/ 76381 w 76380"/>
                <a:gd name="connsiteY2" fmla="*/ 19090 h 38179"/>
                <a:gd name="connsiteX3" fmla="*/ 38200 w 76380"/>
                <a:gd name="connsiteY3" fmla="*/ 38180 h 38179"/>
                <a:gd name="connsiteX4" fmla="*/ 0 w 76380"/>
                <a:gd name="connsiteY4" fmla="*/ 19090 h 3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80" h="38179">
                  <a:moveTo>
                    <a:pt x="0" y="19090"/>
                  </a:moveTo>
                  <a:lnTo>
                    <a:pt x="38200" y="0"/>
                  </a:lnTo>
                  <a:lnTo>
                    <a:pt x="76381" y="19090"/>
                  </a:lnTo>
                  <a:lnTo>
                    <a:pt x="38200" y="38180"/>
                  </a:lnTo>
                  <a:lnTo>
                    <a:pt x="0" y="19090"/>
                  </a:ln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74D177C-CE86-4BCA-B66A-203AA7E470F3}"/>
                </a:ext>
              </a:extLst>
            </p:cNvPr>
            <p:cNvSpPr/>
            <p:nvPr/>
          </p:nvSpPr>
          <p:spPr>
            <a:xfrm>
              <a:off x="10757943" y="2975336"/>
              <a:ext cx="76359" cy="38179"/>
            </a:xfrm>
            <a:custGeom>
              <a:avLst/>
              <a:gdLst>
                <a:gd name="connsiteX0" fmla="*/ 0 w 76359"/>
                <a:gd name="connsiteY0" fmla="*/ 0 h 38179"/>
                <a:gd name="connsiteX1" fmla="*/ 76360 w 76359"/>
                <a:gd name="connsiteY1" fmla="*/ 0 h 38179"/>
                <a:gd name="connsiteX2" fmla="*/ 76360 w 76359"/>
                <a:gd name="connsiteY2" fmla="*/ 38180 h 38179"/>
                <a:gd name="connsiteX3" fmla="*/ 0 w 76359"/>
                <a:gd name="connsiteY3" fmla="*/ 38180 h 3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59" h="38179">
                  <a:moveTo>
                    <a:pt x="0" y="0"/>
                  </a:moveTo>
                  <a:lnTo>
                    <a:pt x="76360" y="0"/>
                  </a:lnTo>
                  <a:lnTo>
                    <a:pt x="76360" y="38180"/>
                  </a:lnTo>
                  <a:lnTo>
                    <a:pt x="0" y="38180"/>
                  </a:ln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3A10861-29C2-4CAC-9C0A-8E606B751B34}"/>
                </a:ext>
              </a:extLst>
            </p:cNvPr>
            <p:cNvSpPr/>
            <p:nvPr/>
          </p:nvSpPr>
          <p:spPr>
            <a:xfrm>
              <a:off x="10554284" y="2975336"/>
              <a:ext cx="76359" cy="38179"/>
            </a:xfrm>
            <a:custGeom>
              <a:avLst/>
              <a:gdLst>
                <a:gd name="connsiteX0" fmla="*/ 0 w 76359"/>
                <a:gd name="connsiteY0" fmla="*/ 0 h 38179"/>
                <a:gd name="connsiteX1" fmla="*/ 76360 w 76359"/>
                <a:gd name="connsiteY1" fmla="*/ 0 h 38179"/>
                <a:gd name="connsiteX2" fmla="*/ 76360 w 76359"/>
                <a:gd name="connsiteY2" fmla="*/ 38180 h 38179"/>
                <a:gd name="connsiteX3" fmla="*/ 0 w 76359"/>
                <a:gd name="connsiteY3" fmla="*/ 38180 h 3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59" h="38179">
                  <a:moveTo>
                    <a:pt x="0" y="0"/>
                  </a:moveTo>
                  <a:lnTo>
                    <a:pt x="76360" y="0"/>
                  </a:lnTo>
                  <a:lnTo>
                    <a:pt x="76360" y="38180"/>
                  </a:lnTo>
                  <a:lnTo>
                    <a:pt x="0" y="38180"/>
                  </a:ln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E8B65617-6AB5-424F-8127-9D1DC5AADCE2}"/>
                </a:ext>
              </a:extLst>
            </p:cNvPr>
            <p:cNvSpPr/>
            <p:nvPr/>
          </p:nvSpPr>
          <p:spPr>
            <a:xfrm>
              <a:off x="10656022" y="2879867"/>
              <a:ext cx="76379" cy="38200"/>
            </a:xfrm>
            <a:custGeom>
              <a:avLst/>
              <a:gdLst>
                <a:gd name="connsiteX0" fmla="*/ 57178 w 76379"/>
                <a:gd name="connsiteY0" fmla="*/ 37359 h 38200"/>
                <a:gd name="connsiteX1" fmla="*/ 18999 w 76379"/>
                <a:gd name="connsiteY1" fmla="*/ 37359 h 38200"/>
                <a:gd name="connsiteX2" fmla="*/ -91 w 76379"/>
                <a:gd name="connsiteY2" fmla="*/ 18269 h 38200"/>
                <a:gd name="connsiteX3" fmla="*/ -91 w 76379"/>
                <a:gd name="connsiteY3" fmla="*/ 18269 h 38200"/>
                <a:gd name="connsiteX4" fmla="*/ 18999 w 76379"/>
                <a:gd name="connsiteY4" fmla="*/ -841 h 38200"/>
                <a:gd name="connsiteX5" fmla="*/ 57178 w 76379"/>
                <a:gd name="connsiteY5" fmla="*/ -841 h 38200"/>
                <a:gd name="connsiteX6" fmla="*/ 76288 w 76379"/>
                <a:gd name="connsiteY6" fmla="*/ 18269 h 38200"/>
                <a:gd name="connsiteX7" fmla="*/ 76288 w 76379"/>
                <a:gd name="connsiteY7" fmla="*/ 18269 h 38200"/>
                <a:gd name="connsiteX8" fmla="*/ 57178 w 76379"/>
                <a:gd name="connsiteY8" fmla="*/ 37359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379" h="38200">
                  <a:moveTo>
                    <a:pt x="57178" y="37359"/>
                  </a:moveTo>
                  <a:lnTo>
                    <a:pt x="18999" y="37359"/>
                  </a:lnTo>
                  <a:cubicBezTo>
                    <a:pt x="8470" y="37339"/>
                    <a:pt x="-71" y="28798"/>
                    <a:pt x="-91" y="18269"/>
                  </a:cubicBezTo>
                  <a:lnTo>
                    <a:pt x="-91" y="18269"/>
                  </a:lnTo>
                  <a:cubicBezTo>
                    <a:pt x="-91" y="7720"/>
                    <a:pt x="8449" y="-821"/>
                    <a:pt x="18999" y="-841"/>
                  </a:cubicBezTo>
                  <a:lnTo>
                    <a:pt x="57178" y="-841"/>
                  </a:lnTo>
                  <a:cubicBezTo>
                    <a:pt x="67728" y="-841"/>
                    <a:pt x="76288" y="7720"/>
                    <a:pt x="76288" y="18269"/>
                  </a:cubicBezTo>
                  <a:lnTo>
                    <a:pt x="76288" y="18269"/>
                  </a:lnTo>
                  <a:cubicBezTo>
                    <a:pt x="76269" y="28819"/>
                    <a:pt x="67728" y="37359"/>
                    <a:pt x="57178" y="37359"/>
                  </a:cubicBez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FE71C39-BE8F-441F-A55A-B94EBFEC2EAA}"/>
                </a:ext>
              </a:extLst>
            </p:cNvPr>
            <p:cNvSpPr/>
            <p:nvPr/>
          </p:nvSpPr>
          <p:spPr>
            <a:xfrm>
              <a:off x="10656022" y="3070786"/>
              <a:ext cx="76379" cy="38200"/>
            </a:xfrm>
            <a:custGeom>
              <a:avLst/>
              <a:gdLst>
                <a:gd name="connsiteX0" fmla="*/ 57178 w 76379"/>
                <a:gd name="connsiteY0" fmla="*/ 37359 h 38200"/>
                <a:gd name="connsiteX1" fmla="*/ 18999 w 76379"/>
                <a:gd name="connsiteY1" fmla="*/ 37359 h 38200"/>
                <a:gd name="connsiteX2" fmla="*/ -91 w 76379"/>
                <a:gd name="connsiteY2" fmla="*/ 18249 h 38200"/>
                <a:gd name="connsiteX3" fmla="*/ -91 w 76379"/>
                <a:gd name="connsiteY3" fmla="*/ 18249 h 38200"/>
                <a:gd name="connsiteX4" fmla="*/ 18999 w 76379"/>
                <a:gd name="connsiteY4" fmla="*/ -841 h 38200"/>
                <a:gd name="connsiteX5" fmla="*/ 57178 w 76379"/>
                <a:gd name="connsiteY5" fmla="*/ -841 h 38200"/>
                <a:gd name="connsiteX6" fmla="*/ 76288 w 76379"/>
                <a:gd name="connsiteY6" fmla="*/ 18249 h 38200"/>
                <a:gd name="connsiteX7" fmla="*/ 76288 w 76379"/>
                <a:gd name="connsiteY7" fmla="*/ 18249 h 38200"/>
                <a:gd name="connsiteX8" fmla="*/ 57178 w 76379"/>
                <a:gd name="connsiteY8" fmla="*/ 37359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379" h="38200">
                  <a:moveTo>
                    <a:pt x="57178" y="37359"/>
                  </a:moveTo>
                  <a:lnTo>
                    <a:pt x="18999" y="37359"/>
                  </a:lnTo>
                  <a:cubicBezTo>
                    <a:pt x="8449" y="37339"/>
                    <a:pt x="-91" y="28798"/>
                    <a:pt x="-91" y="18249"/>
                  </a:cubicBezTo>
                  <a:lnTo>
                    <a:pt x="-91" y="18249"/>
                  </a:lnTo>
                  <a:cubicBezTo>
                    <a:pt x="-71" y="7720"/>
                    <a:pt x="8470" y="-820"/>
                    <a:pt x="18999" y="-841"/>
                  </a:cubicBezTo>
                  <a:lnTo>
                    <a:pt x="57178" y="-841"/>
                  </a:lnTo>
                  <a:cubicBezTo>
                    <a:pt x="67728" y="-841"/>
                    <a:pt x="76269" y="7700"/>
                    <a:pt x="76288" y="18249"/>
                  </a:cubicBezTo>
                  <a:lnTo>
                    <a:pt x="76288" y="18249"/>
                  </a:lnTo>
                  <a:cubicBezTo>
                    <a:pt x="76288" y="28798"/>
                    <a:pt x="67728" y="37359"/>
                    <a:pt x="57178" y="37359"/>
                  </a:cubicBez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937BF559-3FA6-4622-A045-3A4257D8DF1C}"/>
                </a:ext>
              </a:extLst>
            </p:cNvPr>
            <p:cNvSpPr/>
            <p:nvPr/>
          </p:nvSpPr>
          <p:spPr>
            <a:xfrm>
              <a:off x="10694303" y="3038976"/>
              <a:ext cx="2028" cy="31830"/>
            </a:xfrm>
            <a:custGeom>
              <a:avLst/>
              <a:gdLst>
                <a:gd name="connsiteX0" fmla="*/ 0 w 2028"/>
                <a:gd name="connsiteY0" fmla="*/ 0 h 31830"/>
                <a:gd name="connsiteX1" fmla="*/ 0 w 2028"/>
                <a:gd name="connsiteY1" fmla="*/ 31830 h 3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31830">
                  <a:moveTo>
                    <a:pt x="0" y="0"/>
                  </a:moveTo>
                  <a:lnTo>
                    <a:pt x="0" y="3183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1EDECC86-FB78-4AEF-B443-21E37CE55613}"/>
                </a:ext>
              </a:extLst>
            </p:cNvPr>
            <p:cNvSpPr/>
            <p:nvPr/>
          </p:nvSpPr>
          <p:spPr>
            <a:xfrm>
              <a:off x="10732484" y="3038976"/>
              <a:ext cx="63639" cy="50920"/>
            </a:xfrm>
            <a:custGeom>
              <a:avLst/>
              <a:gdLst>
                <a:gd name="connsiteX0" fmla="*/ 63639 w 63639"/>
                <a:gd name="connsiteY0" fmla="*/ 0 h 50920"/>
                <a:gd name="connsiteX1" fmla="*/ 63639 w 63639"/>
                <a:gd name="connsiteY1" fmla="*/ 50920 h 50920"/>
                <a:gd name="connsiteX2" fmla="*/ 0 w 63639"/>
                <a:gd name="connsiteY2" fmla="*/ 50920 h 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39" h="50920">
                  <a:moveTo>
                    <a:pt x="63639" y="0"/>
                  </a:moveTo>
                  <a:lnTo>
                    <a:pt x="63639" y="50920"/>
                  </a:lnTo>
                  <a:lnTo>
                    <a:pt x="0" y="50920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AA76E648-26C0-45F1-9844-E4228087A55C}"/>
                </a:ext>
              </a:extLst>
            </p:cNvPr>
            <p:cNvSpPr/>
            <p:nvPr/>
          </p:nvSpPr>
          <p:spPr>
            <a:xfrm>
              <a:off x="10592464" y="2898977"/>
              <a:ext cx="63639" cy="50899"/>
            </a:xfrm>
            <a:custGeom>
              <a:avLst/>
              <a:gdLst>
                <a:gd name="connsiteX0" fmla="*/ 0 w 63639"/>
                <a:gd name="connsiteY0" fmla="*/ 50900 h 50899"/>
                <a:gd name="connsiteX1" fmla="*/ 0 w 63639"/>
                <a:gd name="connsiteY1" fmla="*/ 0 h 50899"/>
                <a:gd name="connsiteX2" fmla="*/ 63639 w 63639"/>
                <a:gd name="connsiteY2" fmla="*/ 0 h 5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39" h="50899">
                  <a:moveTo>
                    <a:pt x="0" y="50900"/>
                  </a:moveTo>
                  <a:lnTo>
                    <a:pt x="0" y="0"/>
                  </a:lnTo>
                  <a:lnTo>
                    <a:pt x="63639" y="0"/>
                  </a:ln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BBF6B2E0-CDED-4DBC-9598-7641CB332138}"/>
                </a:ext>
              </a:extLst>
            </p:cNvPr>
            <p:cNvSpPr/>
            <p:nvPr/>
          </p:nvSpPr>
          <p:spPr>
            <a:xfrm>
              <a:off x="10694303" y="2943527"/>
              <a:ext cx="2028" cy="31809"/>
            </a:xfrm>
            <a:custGeom>
              <a:avLst/>
              <a:gdLst>
                <a:gd name="connsiteX0" fmla="*/ 0 w 2028"/>
                <a:gd name="connsiteY0" fmla="*/ 0 h 31809"/>
                <a:gd name="connsiteX1" fmla="*/ 0 w 2028"/>
                <a:gd name="connsiteY1" fmla="*/ 31810 h 3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31809">
                  <a:moveTo>
                    <a:pt x="0" y="0"/>
                  </a:moveTo>
                  <a:lnTo>
                    <a:pt x="0" y="3181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ABD95250-63B6-4E40-9CA2-CF9ACB8D9FF5}"/>
                </a:ext>
              </a:extLst>
            </p:cNvPr>
            <p:cNvSpPr/>
            <p:nvPr/>
          </p:nvSpPr>
          <p:spPr>
            <a:xfrm>
              <a:off x="10497014" y="2816247"/>
              <a:ext cx="394558" cy="38179"/>
            </a:xfrm>
            <a:custGeom>
              <a:avLst/>
              <a:gdLst>
                <a:gd name="connsiteX0" fmla="*/ 381839 w 394558"/>
                <a:gd name="connsiteY0" fmla="*/ 0 h 38179"/>
                <a:gd name="connsiteX1" fmla="*/ 394559 w 394558"/>
                <a:gd name="connsiteY1" fmla="*/ 0 h 38179"/>
                <a:gd name="connsiteX2" fmla="*/ 394559 w 394558"/>
                <a:gd name="connsiteY2" fmla="*/ 38180 h 38179"/>
                <a:gd name="connsiteX3" fmla="*/ 381839 w 394558"/>
                <a:gd name="connsiteY3" fmla="*/ 38180 h 38179"/>
                <a:gd name="connsiteX4" fmla="*/ 12720 w 394558"/>
                <a:gd name="connsiteY4" fmla="*/ 38180 h 38179"/>
                <a:gd name="connsiteX5" fmla="*/ 0 w 394558"/>
                <a:gd name="connsiteY5" fmla="*/ 38180 h 38179"/>
                <a:gd name="connsiteX6" fmla="*/ 0 w 394558"/>
                <a:gd name="connsiteY6" fmla="*/ 0 h 38179"/>
                <a:gd name="connsiteX7" fmla="*/ 12720 w 394558"/>
                <a:gd name="connsiteY7" fmla="*/ 0 h 3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558" h="38179">
                  <a:moveTo>
                    <a:pt x="381839" y="0"/>
                  </a:moveTo>
                  <a:cubicBezTo>
                    <a:pt x="388864" y="0"/>
                    <a:pt x="394559" y="0"/>
                    <a:pt x="394559" y="0"/>
                  </a:cubicBezTo>
                  <a:lnTo>
                    <a:pt x="394559" y="38180"/>
                  </a:lnTo>
                  <a:cubicBezTo>
                    <a:pt x="394559" y="38180"/>
                    <a:pt x="388864" y="38180"/>
                    <a:pt x="381839" y="38180"/>
                  </a:cubicBezTo>
                  <a:lnTo>
                    <a:pt x="12720" y="38180"/>
                  </a:lnTo>
                  <a:cubicBezTo>
                    <a:pt x="5694" y="38180"/>
                    <a:pt x="0" y="38180"/>
                    <a:pt x="0" y="38180"/>
                  </a:cubicBezTo>
                  <a:lnTo>
                    <a:pt x="0" y="0"/>
                  </a:lnTo>
                  <a:cubicBezTo>
                    <a:pt x="0" y="0"/>
                    <a:pt x="5694" y="0"/>
                    <a:pt x="12720" y="0"/>
                  </a:cubicBez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E302E444-58D2-46EE-848D-CA00823B6467}"/>
                </a:ext>
              </a:extLst>
            </p:cNvPr>
            <p:cNvSpPr/>
            <p:nvPr/>
          </p:nvSpPr>
          <p:spPr>
            <a:xfrm>
              <a:off x="10516104" y="2854427"/>
              <a:ext cx="356378" cy="280019"/>
            </a:xfrm>
            <a:custGeom>
              <a:avLst/>
              <a:gdLst>
                <a:gd name="connsiteX0" fmla="*/ 0 w 356378"/>
                <a:gd name="connsiteY0" fmla="*/ 0 h 280019"/>
                <a:gd name="connsiteX1" fmla="*/ 356379 w 356378"/>
                <a:gd name="connsiteY1" fmla="*/ 0 h 280019"/>
                <a:gd name="connsiteX2" fmla="*/ 356379 w 356378"/>
                <a:gd name="connsiteY2" fmla="*/ 280019 h 280019"/>
                <a:gd name="connsiteX3" fmla="*/ 0 w 356378"/>
                <a:gd name="connsiteY3" fmla="*/ 280019 h 2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378" h="280019">
                  <a:moveTo>
                    <a:pt x="0" y="0"/>
                  </a:moveTo>
                  <a:lnTo>
                    <a:pt x="356379" y="0"/>
                  </a:lnTo>
                  <a:lnTo>
                    <a:pt x="356379" y="280019"/>
                  </a:lnTo>
                  <a:lnTo>
                    <a:pt x="0" y="280019"/>
                  </a:ln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71A15EDF-DE37-483C-B2F7-D822B422DBED}"/>
                </a:ext>
              </a:extLst>
            </p:cNvPr>
            <p:cNvSpPr/>
            <p:nvPr/>
          </p:nvSpPr>
          <p:spPr>
            <a:xfrm>
              <a:off x="10681584" y="3185346"/>
              <a:ext cx="25439" cy="25439"/>
            </a:xfrm>
            <a:custGeom>
              <a:avLst/>
              <a:gdLst>
                <a:gd name="connsiteX0" fmla="*/ 25439 w 25439"/>
                <a:gd name="connsiteY0" fmla="*/ 12720 h 25439"/>
                <a:gd name="connsiteX1" fmla="*/ 12720 w 25439"/>
                <a:gd name="connsiteY1" fmla="*/ 25440 h 25439"/>
                <a:gd name="connsiteX2" fmla="*/ 0 w 25439"/>
                <a:gd name="connsiteY2" fmla="*/ 12720 h 25439"/>
                <a:gd name="connsiteX3" fmla="*/ 12720 w 25439"/>
                <a:gd name="connsiteY3" fmla="*/ 0 h 25439"/>
                <a:gd name="connsiteX4" fmla="*/ 25439 w 25439"/>
                <a:gd name="connsiteY4" fmla="*/ 12720 h 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39" h="25439">
                  <a:moveTo>
                    <a:pt x="25439" y="12720"/>
                  </a:moveTo>
                  <a:cubicBezTo>
                    <a:pt x="25439" y="19745"/>
                    <a:pt x="19745" y="25440"/>
                    <a:pt x="12720" y="25440"/>
                  </a:cubicBezTo>
                  <a:cubicBezTo>
                    <a:pt x="5694" y="25440"/>
                    <a:pt x="0" y="19745"/>
                    <a:pt x="0" y="12720"/>
                  </a:cubicBezTo>
                  <a:cubicBezTo>
                    <a:pt x="0" y="5695"/>
                    <a:pt x="5694" y="0"/>
                    <a:pt x="12720" y="0"/>
                  </a:cubicBezTo>
                  <a:cubicBezTo>
                    <a:pt x="19745" y="0"/>
                    <a:pt x="25439" y="5695"/>
                    <a:pt x="25439" y="12720"/>
                  </a:cubicBezTo>
                  <a:close/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AC090C6C-7D7D-4CAA-8098-6351534B0DAA}"/>
                </a:ext>
              </a:extLst>
            </p:cNvPr>
            <p:cNvSpPr/>
            <p:nvPr/>
          </p:nvSpPr>
          <p:spPr>
            <a:xfrm>
              <a:off x="10694303" y="3159886"/>
              <a:ext cx="2028" cy="25459"/>
            </a:xfrm>
            <a:custGeom>
              <a:avLst/>
              <a:gdLst>
                <a:gd name="connsiteX0" fmla="*/ 0 w 2028"/>
                <a:gd name="connsiteY0" fmla="*/ 0 h 25459"/>
                <a:gd name="connsiteX1" fmla="*/ 0 w 2028"/>
                <a:gd name="connsiteY1" fmla="*/ 25460 h 2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25459">
                  <a:moveTo>
                    <a:pt x="0" y="0"/>
                  </a:moveTo>
                  <a:lnTo>
                    <a:pt x="0" y="25460"/>
                  </a:lnTo>
                </a:path>
              </a:pathLst>
            </a:custGeom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19" name="Freeform: Shape 1518">
            <a:extLst>
              <a:ext uri="{FF2B5EF4-FFF2-40B4-BE49-F238E27FC236}">
                <a16:creationId xmlns:a16="http://schemas.microsoft.com/office/drawing/2014/main" id="{0B6509F3-ECCA-41EA-98C6-CD3C461DD2AF}"/>
              </a:ext>
            </a:extLst>
          </p:cNvPr>
          <p:cNvSpPr/>
          <p:nvPr/>
        </p:nvSpPr>
        <p:spPr>
          <a:xfrm rot="18900000">
            <a:off x="1041663" y="1646719"/>
            <a:ext cx="564748" cy="345004"/>
          </a:xfrm>
          <a:custGeom>
            <a:avLst/>
            <a:gdLst>
              <a:gd name="connsiteX0" fmla="*/ 612003 w 612094"/>
              <a:gd name="connsiteY0" fmla="*/ 186123 h 373927"/>
              <a:gd name="connsiteX1" fmla="*/ 305956 w 612094"/>
              <a:gd name="connsiteY1" fmla="*/ 373086 h 373927"/>
              <a:gd name="connsiteX2" fmla="*/ -91 w 612094"/>
              <a:gd name="connsiteY2" fmla="*/ 186123 h 373927"/>
              <a:gd name="connsiteX3" fmla="*/ 305956 w 612094"/>
              <a:gd name="connsiteY3" fmla="*/ -841 h 373927"/>
              <a:gd name="connsiteX4" fmla="*/ 612003 w 612094"/>
              <a:gd name="connsiteY4" fmla="*/ 186123 h 37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94" h="373927">
                <a:moveTo>
                  <a:pt x="612003" y="186123"/>
                </a:moveTo>
                <a:cubicBezTo>
                  <a:pt x="612003" y="289380"/>
                  <a:pt x="474981" y="373086"/>
                  <a:pt x="305956" y="373086"/>
                </a:cubicBezTo>
                <a:cubicBezTo>
                  <a:pt x="136931" y="373086"/>
                  <a:pt x="-91" y="289380"/>
                  <a:pt x="-91" y="186123"/>
                </a:cubicBezTo>
                <a:cubicBezTo>
                  <a:pt x="-91" y="82866"/>
                  <a:pt x="136931" y="-841"/>
                  <a:pt x="305956" y="-841"/>
                </a:cubicBezTo>
                <a:cubicBezTo>
                  <a:pt x="474981" y="-841"/>
                  <a:pt x="612003" y="82866"/>
                  <a:pt x="612003" y="186123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20" name="Graphic 1390">
            <a:extLst>
              <a:ext uri="{FF2B5EF4-FFF2-40B4-BE49-F238E27FC236}">
                <a16:creationId xmlns:a16="http://schemas.microsoft.com/office/drawing/2014/main" id="{3571CAA2-B9C3-48DC-B99F-BAC990914520}"/>
              </a:ext>
            </a:extLst>
          </p:cNvPr>
          <p:cNvGrpSpPr/>
          <p:nvPr/>
        </p:nvGrpSpPr>
        <p:grpSpPr>
          <a:xfrm>
            <a:off x="1123224" y="1651009"/>
            <a:ext cx="364039" cy="364095"/>
            <a:chOff x="1137783" y="2816247"/>
            <a:chExt cx="394558" cy="394619"/>
          </a:xfrm>
          <a:noFill/>
        </p:grpSpPr>
        <p:grpSp>
          <p:nvGrpSpPr>
            <p:cNvPr id="1521" name="Graphic 1390">
              <a:extLst>
                <a:ext uri="{FF2B5EF4-FFF2-40B4-BE49-F238E27FC236}">
                  <a16:creationId xmlns:a16="http://schemas.microsoft.com/office/drawing/2014/main" id="{48A179E3-9D6E-452C-9B98-910410340131}"/>
                </a:ext>
              </a:extLst>
            </p:cNvPr>
            <p:cNvGrpSpPr/>
            <p:nvPr/>
          </p:nvGrpSpPr>
          <p:grpSpPr>
            <a:xfrm>
              <a:off x="1137783" y="2816247"/>
              <a:ext cx="394558" cy="318179"/>
              <a:chOff x="1137783" y="2816247"/>
              <a:chExt cx="394558" cy="318179"/>
            </a:xfrm>
            <a:noFill/>
          </p:grpSpPr>
          <p:sp>
            <p:nvSpPr>
              <p:cNvPr id="1522" name="Freeform: Shape 1521">
                <a:extLst>
                  <a:ext uri="{FF2B5EF4-FFF2-40B4-BE49-F238E27FC236}">
                    <a16:creationId xmlns:a16="http://schemas.microsoft.com/office/drawing/2014/main" id="{70C237A0-0C20-4AE6-941B-3AF38C2BBF20}"/>
                  </a:ext>
                </a:extLst>
              </p:cNvPr>
              <p:cNvSpPr/>
              <p:nvPr/>
            </p:nvSpPr>
            <p:spPr>
              <a:xfrm>
                <a:off x="1137783" y="2816247"/>
                <a:ext cx="394558" cy="318179"/>
              </a:xfrm>
              <a:custGeom>
                <a:avLst/>
                <a:gdLst>
                  <a:gd name="connsiteX0" fmla="*/ 337198 w 394558"/>
                  <a:gd name="connsiteY0" fmla="*/ 317338 h 318179"/>
                  <a:gd name="connsiteX1" fmla="*/ 369007 w 394558"/>
                  <a:gd name="connsiteY1" fmla="*/ 317338 h 318179"/>
                  <a:gd name="connsiteX2" fmla="*/ 394467 w 394558"/>
                  <a:gd name="connsiteY2" fmla="*/ 291919 h 318179"/>
                  <a:gd name="connsiteX3" fmla="*/ 394467 w 394558"/>
                  <a:gd name="connsiteY3" fmla="*/ 291899 h 318179"/>
                  <a:gd name="connsiteX4" fmla="*/ 394467 w 394558"/>
                  <a:gd name="connsiteY4" fmla="*/ 24599 h 318179"/>
                  <a:gd name="connsiteX5" fmla="*/ 369028 w 394558"/>
                  <a:gd name="connsiteY5" fmla="*/ -841 h 318179"/>
                  <a:gd name="connsiteX6" fmla="*/ 369007 w 394558"/>
                  <a:gd name="connsiteY6" fmla="*/ -841 h 318179"/>
                  <a:gd name="connsiteX7" fmla="*/ 25369 w 394558"/>
                  <a:gd name="connsiteY7" fmla="*/ -841 h 318179"/>
                  <a:gd name="connsiteX8" fmla="*/ -91 w 394558"/>
                  <a:gd name="connsiteY8" fmla="*/ 24579 h 318179"/>
                  <a:gd name="connsiteX9" fmla="*/ -91 w 394558"/>
                  <a:gd name="connsiteY9" fmla="*/ 24599 h 318179"/>
                  <a:gd name="connsiteX10" fmla="*/ -91 w 394558"/>
                  <a:gd name="connsiteY10" fmla="*/ 291899 h 318179"/>
                  <a:gd name="connsiteX11" fmla="*/ 25348 w 394558"/>
                  <a:gd name="connsiteY11" fmla="*/ 317338 h 318179"/>
                  <a:gd name="connsiteX12" fmla="*/ 25369 w 394558"/>
                  <a:gd name="connsiteY12" fmla="*/ 317338 h 318179"/>
                  <a:gd name="connsiteX13" fmla="*/ 127188 w 394558"/>
                  <a:gd name="connsiteY13" fmla="*/ 317338 h 318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4558" h="318179">
                    <a:moveTo>
                      <a:pt x="337198" y="317338"/>
                    </a:moveTo>
                    <a:lnTo>
                      <a:pt x="369007" y="317338"/>
                    </a:lnTo>
                    <a:cubicBezTo>
                      <a:pt x="383058" y="317359"/>
                      <a:pt x="394455" y="305978"/>
                      <a:pt x="394467" y="291919"/>
                    </a:cubicBezTo>
                    <a:cubicBezTo>
                      <a:pt x="394467" y="291919"/>
                      <a:pt x="394467" y="291899"/>
                      <a:pt x="394467" y="291899"/>
                    </a:cubicBezTo>
                    <a:lnTo>
                      <a:pt x="394467" y="24599"/>
                    </a:lnTo>
                    <a:cubicBezTo>
                      <a:pt x="394467" y="10540"/>
                      <a:pt x="383078" y="-841"/>
                      <a:pt x="369028" y="-841"/>
                    </a:cubicBezTo>
                    <a:cubicBezTo>
                      <a:pt x="369022" y="-841"/>
                      <a:pt x="369014" y="-841"/>
                      <a:pt x="369007" y="-841"/>
                    </a:cubicBezTo>
                    <a:lnTo>
                      <a:pt x="25369" y="-841"/>
                    </a:lnTo>
                    <a:cubicBezTo>
                      <a:pt x="11318" y="-861"/>
                      <a:pt x="-79" y="10520"/>
                      <a:pt x="-91" y="24579"/>
                    </a:cubicBezTo>
                    <a:cubicBezTo>
                      <a:pt x="-91" y="24579"/>
                      <a:pt x="-91" y="24599"/>
                      <a:pt x="-91" y="24599"/>
                    </a:cubicBezTo>
                    <a:lnTo>
                      <a:pt x="-91" y="291899"/>
                    </a:lnTo>
                    <a:cubicBezTo>
                      <a:pt x="-91" y="305957"/>
                      <a:pt x="11298" y="317338"/>
                      <a:pt x="25348" y="317338"/>
                    </a:cubicBezTo>
                    <a:cubicBezTo>
                      <a:pt x="25354" y="317338"/>
                      <a:pt x="25363" y="317338"/>
                      <a:pt x="25369" y="317338"/>
                    </a:cubicBezTo>
                    <a:lnTo>
                      <a:pt x="127188" y="317338"/>
                    </a:lnTo>
                  </a:path>
                </a:pathLst>
              </a:custGeom>
              <a:noFill/>
              <a:ln w="12718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3" name="Freeform: Shape 1522">
                <a:extLst>
                  <a:ext uri="{FF2B5EF4-FFF2-40B4-BE49-F238E27FC236}">
                    <a16:creationId xmlns:a16="http://schemas.microsoft.com/office/drawing/2014/main" id="{E83B8A93-5BEB-4F88-A11B-F0C77465F350}"/>
                  </a:ext>
                </a:extLst>
              </p:cNvPr>
              <p:cNvSpPr/>
              <p:nvPr/>
            </p:nvSpPr>
            <p:spPr>
              <a:xfrm>
                <a:off x="1214163" y="2816247"/>
                <a:ext cx="2028" cy="292739"/>
              </a:xfrm>
              <a:custGeom>
                <a:avLst/>
                <a:gdLst>
                  <a:gd name="connsiteX0" fmla="*/ 0 w 2028"/>
                  <a:gd name="connsiteY0" fmla="*/ 0 h 292739"/>
                  <a:gd name="connsiteX1" fmla="*/ 0 w 2028"/>
                  <a:gd name="connsiteY1" fmla="*/ 292739 h 29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28" h="292739">
                    <a:moveTo>
                      <a:pt x="0" y="0"/>
                    </a:moveTo>
                    <a:lnTo>
                      <a:pt x="0" y="292739"/>
                    </a:lnTo>
                  </a:path>
                </a:pathLst>
              </a:custGeom>
              <a:ln w="12718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4" name="Freeform: Shape 1523">
                <a:extLst>
                  <a:ext uri="{FF2B5EF4-FFF2-40B4-BE49-F238E27FC236}">
                    <a16:creationId xmlns:a16="http://schemas.microsoft.com/office/drawing/2014/main" id="{482302F5-9828-47C6-880A-C2926FF85AEF}"/>
                  </a:ext>
                </a:extLst>
              </p:cNvPr>
              <p:cNvSpPr/>
              <p:nvPr/>
            </p:nvSpPr>
            <p:spPr>
              <a:xfrm>
                <a:off x="1169613" y="3064436"/>
                <a:ext cx="12719" cy="2028"/>
              </a:xfrm>
              <a:custGeom>
                <a:avLst/>
                <a:gdLst>
                  <a:gd name="connsiteX0" fmla="*/ 0 w 12719"/>
                  <a:gd name="connsiteY0" fmla="*/ 0 h 2028"/>
                  <a:gd name="connsiteX1" fmla="*/ 12720 w 12719"/>
                  <a:gd name="connsiteY1" fmla="*/ 0 h 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9" h="2028">
                    <a:moveTo>
                      <a:pt x="0" y="0"/>
                    </a:moveTo>
                    <a:lnTo>
                      <a:pt x="12720" y="0"/>
                    </a:lnTo>
                  </a:path>
                </a:pathLst>
              </a:custGeom>
              <a:ln w="12718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5" name="Freeform: Shape 1524">
                <a:extLst>
                  <a:ext uri="{FF2B5EF4-FFF2-40B4-BE49-F238E27FC236}">
                    <a16:creationId xmlns:a16="http://schemas.microsoft.com/office/drawing/2014/main" id="{69BD1D7F-7C97-4FB2-BA15-0089A1C14958}"/>
                  </a:ext>
                </a:extLst>
              </p:cNvPr>
              <p:cNvSpPr/>
              <p:nvPr/>
            </p:nvSpPr>
            <p:spPr>
              <a:xfrm>
                <a:off x="1169613" y="3026256"/>
                <a:ext cx="12719" cy="2028"/>
              </a:xfrm>
              <a:custGeom>
                <a:avLst/>
                <a:gdLst>
                  <a:gd name="connsiteX0" fmla="*/ 0 w 12719"/>
                  <a:gd name="connsiteY0" fmla="*/ 0 h 2028"/>
                  <a:gd name="connsiteX1" fmla="*/ 12720 w 12719"/>
                  <a:gd name="connsiteY1" fmla="*/ 0 h 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9" h="2028">
                    <a:moveTo>
                      <a:pt x="0" y="0"/>
                    </a:moveTo>
                    <a:lnTo>
                      <a:pt x="12720" y="0"/>
                    </a:lnTo>
                  </a:path>
                </a:pathLst>
              </a:custGeom>
              <a:ln w="12718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6" name="Freeform: Shape 1525">
                <a:extLst>
                  <a:ext uri="{FF2B5EF4-FFF2-40B4-BE49-F238E27FC236}">
                    <a16:creationId xmlns:a16="http://schemas.microsoft.com/office/drawing/2014/main" id="{45CB2922-A4F6-422D-B062-C35B821759CA}"/>
                  </a:ext>
                </a:extLst>
              </p:cNvPr>
              <p:cNvSpPr/>
              <p:nvPr/>
            </p:nvSpPr>
            <p:spPr>
              <a:xfrm>
                <a:off x="1169613" y="2924437"/>
                <a:ext cx="12719" cy="2028"/>
              </a:xfrm>
              <a:custGeom>
                <a:avLst/>
                <a:gdLst>
                  <a:gd name="connsiteX0" fmla="*/ 0 w 12719"/>
                  <a:gd name="connsiteY0" fmla="*/ 0 h 2028"/>
                  <a:gd name="connsiteX1" fmla="*/ 12720 w 12719"/>
                  <a:gd name="connsiteY1" fmla="*/ 0 h 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9" h="2028">
                    <a:moveTo>
                      <a:pt x="0" y="0"/>
                    </a:moveTo>
                    <a:lnTo>
                      <a:pt x="12720" y="0"/>
                    </a:lnTo>
                  </a:path>
                </a:pathLst>
              </a:custGeom>
              <a:ln w="12718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7" name="Freeform: Shape 1526">
                <a:extLst>
                  <a:ext uri="{FF2B5EF4-FFF2-40B4-BE49-F238E27FC236}">
                    <a16:creationId xmlns:a16="http://schemas.microsoft.com/office/drawing/2014/main" id="{73E48F44-3979-405F-BFD2-9FA134D82444}"/>
                  </a:ext>
                </a:extLst>
              </p:cNvPr>
              <p:cNvSpPr/>
              <p:nvPr/>
            </p:nvSpPr>
            <p:spPr>
              <a:xfrm>
                <a:off x="1169613" y="2886237"/>
                <a:ext cx="12719" cy="2028"/>
              </a:xfrm>
              <a:custGeom>
                <a:avLst/>
                <a:gdLst>
                  <a:gd name="connsiteX0" fmla="*/ 0 w 12719"/>
                  <a:gd name="connsiteY0" fmla="*/ 0 h 2028"/>
                  <a:gd name="connsiteX1" fmla="*/ 12720 w 12719"/>
                  <a:gd name="connsiteY1" fmla="*/ 0 h 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9" h="2028">
                    <a:moveTo>
                      <a:pt x="0" y="0"/>
                    </a:moveTo>
                    <a:lnTo>
                      <a:pt x="12720" y="0"/>
                    </a:lnTo>
                  </a:path>
                </a:pathLst>
              </a:custGeom>
              <a:ln w="12718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8" name="Freeform: Shape 1527">
                <a:extLst>
                  <a:ext uri="{FF2B5EF4-FFF2-40B4-BE49-F238E27FC236}">
                    <a16:creationId xmlns:a16="http://schemas.microsoft.com/office/drawing/2014/main" id="{FE2002F5-42B9-46C2-A4DE-FD2EA1FBACA1}"/>
                  </a:ext>
                </a:extLst>
              </p:cNvPr>
              <p:cNvSpPr/>
              <p:nvPr/>
            </p:nvSpPr>
            <p:spPr>
              <a:xfrm>
                <a:off x="1163264" y="2962617"/>
                <a:ext cx="25439" cy="25439"/>
              </a:xfrm>
              <a:custGeom>
                <a:avLst/>
                <a:gdLst>
                  <a:gd name="connsiteX0" fmla="*/ 25440 w 25439"/>
                  <a:gd name="connsiteY0" fmla="*/ 12720 h 25439"/>
                  <a:gd name="connsiteX1" fmla="*/ 12720 w 25439"/>
                  <a:gd name="connsiteY1" fmla="*/ 25440 h 25439"/>
                  <a:gd name="connsiteX2" fmla="*/ 0 w 25439"/>
                  <a:gd name="connsiteY2" fmla="*/ 12720 h 25439"/>
                  <a:gd name="connsiteX3" fmla="*/ 12720 w 25439"/>
                  <a:gd name="connsiteY3" fmla="*/ 0 h 25439"/>
                  <a:gd name="connsiteX4" fmla="*/ 25440 w 25439"/>
                  <a:gd name="connsiteY4" fmla="*/ 12720 h 2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39" h="25439">
                    <a:moveTo>
                      <a:pt x="25440" y="12720"/>
                    </a:moveTo>
                    <a:cubicBezTo>
                      <a:pt x="25440" y="19745"/>
                      <a:pt x="19745" y="25440"/>
                      <a:pt x="12720" y="25440"/>
                    </a:cubicBezTo>
                    <a:cubicBezTo>
                      <a:pt x="5695" y="25440"/>
                      <a:pt x="0" y="19745"/>
                      <a:pt x="0" y="12720"/>
                    </a:cubicBezTo>
                    <a:cubicBezTo>
                      <a:pt x="0" y="5695"/>
                      <a:pt x="5695" y="0"/>
                      <a:pt x="12720" y="0"/>
                    </a:cubicBezTo>
                    <a:cubicBezTo>
                      <a:pt x="19745" y="0"/>
                      <a:pt x="25440" y="5695"/>
                      <a:pt x="25440" y="12720"/>
                    </a:cubicBezTo>
                    <a:close/>
                  </a:path>
                </a:pathLst>
              </a:custGeom>
              <a:noFill/>
              <a:ln w="12718" cap="rnd">
                <a:solidFill>
                  <a:srgbClr val="F3702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D98BC0AC-D62B-40AA-A960-46DB4501E241}"/>
                </a:ext>
              </a:extLst>
            </p:cNvPr>
            <p:cNvSpPr/>
            <p:nvPr/>
          </p:nvSpPr>
          <p:spPr>
            <a:xfrm>
              <a:off x="1284149" y="2994487"/>
              <a:ext cx="165463" cy="216379"/>
            </a:xfrm>
            <a:custGeom>
              <a:avLst/>
              <a:gdLst>
                <a:gd name="connsiteX0" fmla="*/ 82764 w 165463"/>
                <a:gd name="connsiteY0" fmla="*/ 15612 h 216379"/>
                <a:gd name="connsiteX1" fmla="*/ 82764 w 165463"/>
                <a:gd name="connsiteY1" fmla="*/ 75032 h 216379"/>
                <a:gd name="connsiteX2" fmla="*/ 138816 w 165463"/>
                <a:gd name="connsiteY2" fmla="*/ 86251 h 216379"/>
                <a:gd name="connsiteX3" fmla="*/ 165372 w 165463"/>
                <a:gd name="connsiteY3" fmla="*/ 118710 h 216379"/>
                <a:gd name="connsiteX4" fmla="*/ 165372 w 165463"/>
                <a:gd name="connsiteY4" fmla="*/ 143520 h 216379"/>
                <a:gd name="connsiteX5" fmla="*/ 93374 w 165463"/>
                <a:gd name="connsiteY5" fmla="*/ 215539 h 216379"/>
                <a:gd name="connsiteX6" fmla="*/ 93374 w 165463"/>
                <a:gd name="connsiteY6" fmla="*/ 215539 h 216379"/>
                <a:gd name="connsiteX7" fmla="*/ 25048 w 165463"/>
                <a:gd name="connsiteY7" fmla="*/ 166282 h 216379"/>
                <a:gd name="connsiteX8" fmla="*/ 16669 w 165463"/>
                <a:gd name="connsiteY8" fmla="*/ 141187 h 216379"/>
                <a:gd name="connsiteX9" fmla="*/ 2185 w 165463"/>
                <a:gd name="connsiteY9" fmla="*/ 115382 h 216379"/>
                <a:gd name="connsiteX10" fmla="*/ 7013 w 165463"/>
                <a:gd name="connsiteY10" fmla="*/ 93939 h 216379"/>
                <a:gd name="connsiteX11" fmla="*/ 7013 w 165463"/>
                <a:gd name="connsiteY11" fmla="*/ 93939 h 216379"/>
                <a:gd name="connsiteX12" fmla="*/ 28273 w 165463"/>
                <a:gd name="connsiteY12" fmla="*/ 97226 h 216379"/>
                <a:gd name="connsiteX13" fmla="*/ 51015 w 165463"/>
                <a:gd name="connsiteY13" fmla="*/ 128021 h 216379"/>
                <a:gd name="connsiteX14" fmla="*/ 51015 w 165463"/>
                <a:gd name="connsiteY14" fmla="*/ 15064 h 216379"/>
                <a:gd name="connsiteX15" fmla="*/ 66920 w 165463"/>
                <a:gd name="connsiteY15" fmla="*/ -841 h 216379"/>
                <a:gd name="connsiteX16" fmla="*/ 82825 w 165463"/>
                <a:gd name="connsiteY16" fmla="*/ 15064 h 21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463" h="216379">
                  <a:moveTo>
                    <a:pt x="82764" y="15612"/>
                  </a:moveTo>
                  <a:lnTo>
                    <a:pt x="82764" y="75032"/>
                  </a:lnTo>
                  <a:lnTo>
                    <a:pt x="138816" y="86251"/>
                  </a:lnTo>
                  <a:cubicBezTo>
                    <a:pt x="154283" y="89334"/>
                    <a:pt x="165406" y="102947"/>
                    <a:pt x="165372" y="118710"/>
                  </a:cubicBezTo>
                  <a:lnTo>
                    <a:pt x="165372" y="143520"/>
                  </a:lnTo>
                  <a:cubicBezTo>
                    <a:pt x="165372" y="183282"/>
                    <a:pt x="133140" y="215518"/>
                    <a:pt x="93374" y="215539"/>
                  </a:cubicBezTo>
                  <a:lnTo>
                    <a:pt x="93374" y="215539"/>
                  </a:lnTo>
                  <a:cubicBezTo>
                    <a:pt x="62370" y="215539"/>
                    <a:pt x="34846" y="195698"/>
                    <a:pt x="25048" y="166282"/>
                  </a:cubicBezTo>
                  <a:lnTo>
                    <a:pt x="16669" y="141187"/>
                  </a:lnTo>
                  <a:lnTo>
                    <a:pt x="2185" y="115382"/>
                  </a:lnTo>
                  <a:cubicBezTo>
                    <a:pt x="-2197" y="108100"/>
                    <a:pt x="-71" y="98646"/>
                    <a:pt x="7013" y="93939"/>
                  </a:cubicBezTo>
                  <a:lnTo>
                    <a:pt x="7013" y="93939"/>
                  </a:lnTo>
                  <a:cubicBezTo>
                    <a:pt x="13878" y="89355"/>
                    <a:pt x="23115" y="90774"/>
                    <a:pt x="28273" y="97226"/>
                  </a:cubicBezTo>
                  <a:lnTo>
                    <a:pt x="51015" y="128021"/>
                  </a:lnTo>
                  <a:lnTo>
                    <a:pt x="51015" y="15064"/>
                  </a:lnTo>
                  <a:cubicBezTo>
                    <a:pt x="51015" y="6280"/>
                    <a:pt x="58136" y="-841"/>
                    <a:pt x="66920" y="-841"/>
                  </a:cubicBezTo>
                  <a:cubicBezTo>
                    <a:pt x="75704" y="-841"/>
                    <a:pt x="82825" y="6280"/>
                    <a:pt x="82825" y="15064"/>
                  </a:cubicBezTo>
                </a:path>
              </a:pathLst>
            </a:custGeom>
            <a:noFill/>
            <a:ln w="12718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30" name="Freeform: Shape 1529">
            <a:extLst>
              <a:ext uri="{FF2B5EF4-FFF2-40B4-BE49-F238E27FC236}">
                <a16:creationId xmlns:a16="http://schemas.microsoft.com/office/drawing/2014/main" id="{FB97FAA5-775B-442B-8D16-AC64A495CA18}"/>
              </a:ext>
            </a:extLst>
          </p:cNvPr>
          <p:cNvSpPr/>
          <p:nvPr/>
        </p:nvSpPr>
        <p:spPr>
          <a:xfrm rot="18900000">
            <a:off x="10412873" y="4417115"/>
            <a:ext cx="593124" cy="362373"/>
          </a:xfrm>
          <a:custGeom>
            <a:avLst/>
            <a:gdLst>
              <a:gd name="connsiteX0" fmla="*/ 642758 w 642849"/>
              <a:gd name="connsiteY0" fmla="*/ 195536 h 392753"/>
              <a:gd name="connsiteX1" fmla="*/ 321333 w 642849"/>
              <a:gd name="connsiteY1" fmla="*/ 391912 h 392753"/>
              <a:gd name="connsiteX2" fmla="*/ -91 w 642849"/>
              <a:gd name="connsiteY2" fmla="*/ 195536 h 392753"/>
              <a:gd name="connsiteX3" fmla="*/ 321333 w 642849"/>
              <a:gd name="connsiteY3" fmla="*/ -841 h 392753"/>
              <a:gd name="connsiteX4" fmla="*/ 642758 w 642849"/>
              <a:gd name="connsiteY4" fmla="*/ 195536 h 39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849" h="392753">
                <a:moveTo>
                  <a:pt x="642758" y="195536"/>
                </a:moveTo>
                <a:cubicBezTo>
                  <a:pt x="642758" y="303991"/>
                  <a:pt x="498851" y="391912"/>
                  <a:pt x="321333" y="391912"/>
                </a:cubicBezTo>
                <a:cubicBezTo>
                  <a:pt x="143816" y="391912"/>
                  <a:pt x="-91" y="303991"/>
                  <a:pt x="-91" y="195536"/>
                </a:cubicBezTo>
                <a:cubicBezTo>
                  <a:pt x="-91" y="87080"/>
                  <a:pt x="143816" y="-841"/>
                  <a:pt x="321333" y="-841"/>
                </a:cubicBezTo>
                <a:cubicBezTo>
                  <a:pt x="498851" y="-841"/>
                  <a:pt x="642758" y="87080"/>
                  <a:pt x="642758" y="195536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31" name="Graphic 1390">
            <a:extLst>
              <a:ext uri="{FF2B5EF4-FFF2-40B4-BE49-F238E27FC236}">
                <a16:creationId xmlns:a16="http://schemas.microsoft.com/office/drawing/2014/main" id="{2EF2BCA7-9BA3-40D5-928C-4749F59F6ED6}"/>
              </a:ext>
            </a:extLst>
          </p:cNvPr>
          <p:cNvGrpSpPr/>
          <p:nvPr/>
        </p:nvGrpSpPr>
        <p:grpSpPr>
          <a:xfrm>
            <a:off x="10504731" y="4419634"/>
            <a:ext cx="382438" cy="382345"/>
            <a:chOff x="11305789" y="4203968"/>
            <a:chExt cx="414500" cy="414399"/>
          </a:xfrm>
          <a:noFill/>
        </p:grpSpPr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D273B5DA-5FAB-4150-A96A-E67FA6235BF1}"/>
                </a:ext>
              </a:extLst>
            </p:cNvPr>
            <p:cNvSpPr/>
            <p:nvPr/>
          </p:nvSpPr>
          <p:spPr>
            <a:xfrm>
              <a:off x="11332629" y="4304327"/>
              <a:ext cx="387660" cy="314040"/>
            </a:xfrm>
            <a:custGeom>
              <a:avLst/>
              <a:gdLst>
                <a:gd name="connsiteX0" fmla="*/ 100146 w 387660"/>
                <a:gd name="connsiteY0" fmla="*/ -841 h 314040"/>
                <a:gd name="connsiteX1" fmla="*/ 72819 w 387660"/>
                <a:gd name="connsiteY1" fmla="*/ 26912 h 314040"/>
                <a:gd name="connsiteX2" fmla="*/ 87020 w 387660"/>
                <a:gd name="connsiteY2" fmla="*/ 41113 h 314040"/>
                <a:gd name="connsiteX3" fmla="*/ 68539 w 387660"/>
                <a:gd name="connsiteY3" fmla="*/ 85967 h 314040"/>
                <a:gd name="connsiteX4" fmla="*/ 48252 w 387660"/>
                <a:gd name="connsiteY4" fmla="*/ 85967 h 314040"/>
                <a:gd name="connsiteX5" fmla="*/ 48252 w 387660"/>
                <a:gd name="connsiteY5" fmla="*/ 126053 h 314040"/>
                <a:gd name="connsiteX6" fmla="*/ 68539 w 387660"/>
                <a:gd name="connsiteY6" fmla="*/ 126053 h 314040"/>
                <a:gd name="connsiteX7" fmla="*/ 87020 w 387660"/>
                <a:gd name="connsiteY7" fmla="*/ 170908 h 314040"/>
                <a:gd name="connsiteX8" fmla="*/ 72819 w 387660"/>
                <a:gd name="connsiteY8" fmla="*/ 185109 h 314040"/>
                <a:gd name="connsiteX9" fmla="*/ 101221 w 387660"/>
                <a:gd name="connsiteY9" fmla="*/ 213510 h 314040"/>
                <a:gd name="connsiteX10" fmla="*/ 115422 w 387660"/>
                <a:gd name="connsiteY10" fmla="*/ 199309 h 314040"/>
                <a:gd name="connsiteX11" fmla="*/ 160316 w 387660"/>
                <a:gd name="connsiteY11" fmla="*/ 217933 h 314040"/>
                <a:gd name="connsiteX12" fmla="*/ 160316 w 387660"/>
                <a:gd name="connsiteY12" fmla="*/ 238017 h 314040"/>
                <a:gd name="connsiteX13" fmla="*/ 180361 w 387660"/>
                <a:gd name="connsiteY13" fmla="*/ 239680 h 314040"/>
                <a:gd name="connsiteX14" fmla="*/ 314030 w 387660"/>
                <a:gd name="connsiteY14" fmla="*/ 239680 h 314040"/>
                <a:gd name="connsiteX15" fmla="*/ 314030 w 387660"/>
                <a:gd name="connsiteY15" fmla="*/ 212942 h 314040"/>
                <a:gd name="connsiteX16" fmla="*/ 387570 w 387660"/>
                <a:gd name="connsiteY16" fmla="*/ 263071 h 314040"/>
                <a:gd name="connsiteX17" fmla="*/ 314030 w 387660"/>
                <a:gd name="connsiteY17" fmla="*/ 313199 h 314040"/>
                <a:gd name="connsiteX18" fmla="*/ 314030 w 387660"/>
                <a:gd name="connsiteY18" fmla="*/ 286462 h 314040"/>
                <a:gd name="connsiteX19" fmla="*/ 180361 w 387660"/>
                <a:gd name="connsiteY19" fmla="*/ 286462 h 314040"/>
                <a:gd name="connsiteX20" fmla="*/ -91 w 387660"/>
                <a:gd name="connsiteY20" fmla="*/ 106051 h 314040"/>
                <a:gd name="connsiteX21" fmla="*/ -91 w 387660"/>
                <a:gd name="connsiteY21" fmla="*/ 106010 h 31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7660" h="314040">
                  <a:moveTo>
                    <a:pt x="100146" y="-841"/>
                  </a:moveTo>
                  <a:cubicBezTo>
                    <a:pt x="89657" y="6950"/>
                    <a:pt x="80448" y="16302"/>
                    <a:pt x="72819" y="26912"/>
                  </a:cubicBezTo>
                  <a:lnTo>
                    <a:pt x="87020" y="41113"/>
                  </a:lnTo>
                  <a:cubicBezTo>
                    <a:pt x="77688" y="54542"/>
                    <a:pt x="71379" y="69859"/>
                    <a:pt x="68539" y="85967"/>
                  </a:cubicBezTo>
                  <a:lnTo>
                    <a:pt x="48252" y="85967"/>
                  </a:lnTo>
                  <a:cubicBezTo>
                    <a:pt x="46040" y="99234"/>
                    <a:pt x="46040" y="112786"/>
                    <a:pt x="48252" y="126053"/>
                  </a:cubicBezTo>
                  <a:lnTo>
                    <a:pt x="68539" y="126053"/>
                  </a:lnTo>
                  <a:cubicBezTo>
                    <a:pt x="71379" y="142161"/>
                    <a:pt x="77688" y="157478"/>
                    <a:pt x="87020" y="170908"/>
                  </a:cubicBezTo>
                  <a:lnTo>
                    <a:pt x="72819" y="185109"/>
                  </a:lnTo>
                  <a:cubicBezTo>
                    <a:pt x="80793" y="197443"/>
                    <a:pt x="90348" y="205395"/>
                    <a:pt x="101221" y="213510"/>
                  </a:cubicBezTo>
                  <a:lnTo>
                    <a:pt x="115422" y="199309"/>
                  </a:lnTo>
                  <a:cubicBezTo>
                    <a:pt x="128852" y="208702"/>
                    <a:pt x="144168" y="215072"/>
                    <a:pt x="160316" y="217933"/>
                  </a:cubicBezTo>
                  <a:lnTo>
                    <a:pt x="160316" y="238017"/>
                  </a:lnTo>
                  <a:cubicBezTo>
                    <a:pt x="166950" y="239072"/>
                    <a:pt x="173645" y="239639"/>
                    <a:pt x="180361" y="239680"/>
                  </a:cubicBezTo>
                  <a:lnTo>
                    <a:pt x="314030" y="239680"/>
                  </a:lnTo>
                  <a:lnTo>
                    <a:pt x="314030" y="212942"/>
                  </a:lnTo>
                  <a:lnTo>
                    <a:pt x="387570" y="263071"/>
                  </a:lnTo>
                  <a:lnTo>
                    <a:pt x="314030" y="313199"/>
                  </a:lnTo>
                  <a:lnTo>
                    <a:pt x="314030" y="286462"/>
                  </a:lnTo>
                  <a:lnTo>
                    <a:pt x="180361" y="286462"/>
                  </a:lnTo>
                  <a:cubicBezTo>
                    <a:pt x="80711" y="286482"/>
                    <a:pt x="-71" y="205699"/>
                    <a:pt x="-91" y="106051"/>
                  </a:cubicBezTo>
                  <a:cubicBezTo>
                    <a:pt x="-91" y="106030"/>
                    <a:pt x="-91" y="106030"/>
                    <a:pt x="-91" y="106010"/>
                  </a:cubicBez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0BF22BA1-FF5C-49C4-8D74-5D1C383A3472}"/>
                </a:ext>
              </a:extLst>
            </p:cNvPr>
            <p:cNvSpPr/>
            <p:nvPr/>
          </p:nvSpPr>
          <p:spPr>
            <a:xfrm>
              <a:off x="11472973" y="4371152"/>
              <a:ext cx="80214" cy="80214"/>
            </a:xfrm>
            <a:custGeom>
              <a:avLst/>
              <a:gdLst>
                <a:gd name="connsiteX0" fmla="*/ 80214 w 80214"/>
                <a:gd name="connsiteY0" fmla="*/ 40107 h 80214"/>
                <a:gd name="connsiteX1" fmla="*/ 40107 w 80214"/>
                <a:gd name="connsiteY1" fmla="*/ 80214 h 80214"/>
                <a:gd name="connsiteX2" fmla="*/ 0 w 80214"/>
                <a:gd name="connsiteY2" fmla="*/ 40107 h 80214"/>
                <a:gd name="connsiteX3" fmla="*/ 40107 w 80214"/>
                <a:gd name="connsiteY3" fmla="*/ 0 h 80214"/>
                <a:gd name="connsiteX4" fmla="*/ 80214 w 80214"/>
                <a:gd name="connsiteY4" fmla="*/ 40107 h 8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14" h="80214">
                  <a:moveTo>
                    <a:pt x="80214" y="40107"/>
                  </a:moveTo>
                  <a:cubicBezTo>
                    <a:pt x="80214" y="62258"/>
                    <a:pt x="62257" y="80214"/>
                    <a:pt x="40107" y="80214"/>
                  </a:cubicBezTo>
                  <a:cubicBezTo>
                    <a:pt x="17957" y="80214"/>
                    <a:pt x="0" y="62258"/>
                    <a:pt x="0" y="40107"/>
                  </a:cubicBezTo>
                  <a:cubicBezTo>
                    <a:pt x="0" y="17956"/>
                    <a:pt x="17957" y="0"/>
                    <a:pt x="40107" y="0"/>
                  </a:cubicBezTo>
                  <a:cubicBezTo>
                    <a:pt x="62257" y="0"/>
                    <a:pt x="80214" y="17956"/>
                    <a:pt x="80214" y="40107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707049E-7CB4-470D-8873-BCE5D8A2D92C}"/>
                </a:ext>
              </a:extLst>
            </p:cNvPr>
            <p:cNvSpPr/>
            <p:nvPr/>
          </p:nvSpPr>
          <p:spPr>
            <a:xfrm>
              <a:off x="11305789" y="4203968"/>
              <a:ext cx="387742" cy="314040"/>
            </a:xfrm>
            <a:custGeom>
              <a:avLst/>
              <a:gdLst>
                <a:gd name="connsiteX0" fmla="*/ 387651 w 387742"/>
                <a:gd name="connsiteY0" fmla="*/ 206450 h 314040"/>
                <a:gd name="connsiteX1" fmla="*/ 207098 w 387742"/>
                <a:gd name="connsiteY1" fmla="*/ 25897 h 314040"/>
                <a:gd name="connsiteX2" fmla="*/ 73428 w 387742"/>
                <a:gd name="connsiteY2" fmla="*/ 25897 h 314040"/>
                <a:gd name="connsiteX3" fmla="*/ 73428 w 387742"/>
                <a:gd name="connsiteY3" fmla="*/ -841 h 314040"/>
                <a:gd name="connsiteX4" fmla="*/ -91 w 387742"/>
                <a:gd name="connsiteY4" fmla="*/ 49288 h 314040"/>
                <a:gd name="connsiteX5" fmla="*/ 73428 w 387742"/>
                <a:gd name="connsiteY5" fmla="*/ 99417 h 314040"/>
                <a:gd name="connsiteX6" fmla="*/ 73428 w 387742"/>
                <a:gd name="connsiteY6" fmla="*/ 72679 h 314040"/>
                <a:gd name="connsiteX7" fmla="*/ 207098 w 387742"/>
                <a:gd name="connsiteY7" fmla="*/ 72679 h 314040"/>
                <a:gd name="connsiteX8" fmla="*/ 227162 w 387742"/>
                <a:gd name="connsiteY8" fmla="*/ 74342 h 314040"/>
                <a:gd name="connsiteX9" fmla="*/ 227162 w 387742"/>
                <a:gd name="connsiteY9" fmla="*/ 94426 h 314040"/>
                <a:gd name="connsiteX10" fmla="*/ 272056 w 387742"/>
                <a:gd name="connsiteY10" fmla="*/ 113050 h 314040"/>
                <a:gd name="connsiteX11" fmla="*/ 286257 w 387742"/>
                <a:gd name="connsiteY11" fmla="*/ 98849 h 314040"/>
                <a:gd name="connsiteX12" fmla="*/ 314659 w 387742"/>
                <a:gd name="connsiteY12" fmla="*/ 127250 h 314040"/>
                <a:gd name="connsiteX13" fmla="*/ 300458 w 387742"/>
                <a:gd name="connsiteY13" fmla="*/ 141451 h 314040"/>
                <a:gd name="connsiteX14" fmla="*/ 318960 w 387742"/>
                <a:gd name="connsiteY14" fmla="*/ 186305 h 314040"/>
                <a:gd name="connsiteX15" fmla="*/ 339247 w 387742"/>
                <a:gd name="connsiteY15" fmla="*/ 186305 h 314040"/>
                <a:gd name="connsiteX16" fmla="*/ 339247 w 387742"/>
                <a:gd name="connsiteY16" fmla="*/ 226392 h 314040"/>
                <a:gd name="connsiteX17" fmla="*/ 318960 w 387742"/>
                <a:gd name="connsiteY17" fmla="*/ 226392 h 314040"/>
                <a:gd name="connsiteX18" fmla="*/ 300458 w 387742"/>
                <a:gd name="connsiteY18" fmla="*/ 271246 h 314040"/>
                <a:gd name="connsiteX19" fmla="*/ 314659 w 387742"/>
                <a:gd name="connsiteY19" fmla="*/ 285447 h 314040"/>
                <a:gd name="connsiteX20" fmla="*/ 287333 w 387742"/>
                <a:gd name="connsiteY20" fmla="*/ 313199 h 31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7742" h="314040">
                  <a:moveTo>
                    <a:pt x="387651" y="206450"/>
                  </a:moveTo>
                  <a:cubicBezTo>
                    <a:pt x="387651" y="106740"/>
                    <a:pt x="306808" y="25897"/>
                    <a:pt x="207098" y="25897"/>
                  </a:cubicBezTo>
                  <a:lnTo>
                    <a:pt x="73428" y="25897"/>
                  </a:lnTo>
                  <a:lnTo>
                    <a:pt x="73428" y="-841"/>
                  </a:lnTo>
                  <a:lnTo>
                    <a:pt x="-91" y="49288"/>
                  </a:lnTo>
                  <a:lnTo>
                    <a:pt x="73428" y="99417"/>
                  </a:lnTo>
                  <a:lnTo>
                    <a:pt x="73428" y="72679"/>
                  </a:lnTo>
                  <a:lnTo>
                    <a:pt x="207098" y="72679"/>
                  </a:lnTo>
                  <a:cubicBezTo>
                    <a:pt x="213813" y="72719"/>
                    <a:pt x="220528" y="73287"/>
                    <a:pt x="227162" y="74342"/>
                  </a:cubicBezTo>
                  <a:lnTo>
                    <a:pt x="227162" y="94426"/>
                  </a:lnTo>
                  <a:cubicBezTo>
                    <a:pt x="243310" y="97307"/>
                    <a:pt x="258626" y="103657"/>
                    <a:pt x="272056" y="113050"/>
                  </a:cubicBezTo>
                  <a:lnTo>
                    <a:pt x="286257" y="98849"/>
                  </a:lnTo>
                  <a:cubicBezTo>
                    <a:pt x="297070" y="106821"/>
                    <a:pt x="306544" y="114855"/>
                    <a:pt x="314659" y="127250"/>
                  </a:cubicBezTo>
                  <a:lnTo>
                    <a:pt x="300458" y="141451"/>
                  </a:lnTo>
                  <a:cubicBezTo>
                    <a:pt x="309790" y="154881"/>
                    <a:pt x="316120" y="170198"/>
                    <a:pt x="318960" y="186305"/>
                  </a:cubicBezTo>
                  <a:lnTo>
                    <a:pt x="339247" y="186305"/>
                  </a:lnTo>
                  <a:cubicBezTo>
                    <a:pt x="341458" y="199573"/>
                    <a:pt x="341458" y="213125"/>
                    <a:pt x="339247" y="226392"/>
                  </a:cubicBezTo>
                  <a:lnTo>
                    <a:pt x="318960" y="226392"/>
                  </a:lnTo>
                  <a:cubicBezTo>
                    <a:pt x="316120" y="242500"/>
                    <a:pt x="309790" y="257817"/>
                    <a:pt x="300458" y="271246"/>
                  </a:cubicBezTo>
                  <a:lnTo>
                    <a:pt x="314659" y="285447"/>
                  </a:lnTo>
                  <a:cubicBezTo>
                    <a:pt x="307031" y="296037"/>
                    <a:pt x="297821" y="305410"/>
                    <a:pt x="287333" y="313199"/>
                  </a:cubicBez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35" name="Freeform: Shape 1534">
            <a:extLst>
              <a:ext uri="{FF2B5EF4-FFF2-40B4-BE49-F238E27FC236}">
                <a16:creationId xmlns:a16="http://schemas.microsoft.com/office/drawing/2014/main" id="{25E9F284-0CB1-402D-99DF-0B94A72586EC}"/>
              </a:ext>
            </a:extLst>
          </p:cNvPr>
          <p:cNvSpPr/>
          <p:nvPr/>
        </p:nvSpPr>
        <p:spPr>
          <a:xfrm rot="18900000">
            <a:off x="1858620" y="4417105"/>
            <a:ext cx="593124" cy="362373"/>
          </a:xfrm>
          <a:custGeom>
            <a:avLst/>
            <a:gdLst>
              <a:gd name="connsiteX0" fmla="*/ 642758 w 642849"/>
              <a:gd name="connsiteY0" fmla="*/ 195536 h 392753"/>
              <a:gd name="connsiteX1" fmla="*/ 321333 w 642849"/>
              <a:gd name="connsiteY1" fmla="*/ 391912 h 392753"/>
              <a:gd name="connsiteX2" fmla="*/ -91 w 642849"/>
              <a:gd name="connsiteY2" fmla="*/ 195536 h 392753"/>
              <a:gd name="connsiteX3" fmla="*/ 321333 w 642849"/>
              <a:gd name="connsiteY3" fmla="*/ -841 h 392753"/>
              <a:gd name="connsiteX4" fmla="*/ 642758 w 642849"/>
              <a:gd name="connsiteY4" fmla="*/ 195536 h 39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849" h="392753">
                <a:moveTo>
                  <a:pt x="642758" y="195536"/>
                </a:moveTo>
                <a:cubicBezTo>
                  <a:pt x="642758" y="303991"/>
                  <a:pt x="498851" y="391912"/>
                  <a:pt x="321333" y="391912"/>
                </a:cubicBezTo>
                <a:cubicBezTo>
                  <a:pt x="143815" y="391912"/>
                  <a:pt x="-91" y="303991"/>
                  <a:pt x="-91" y="195536"/>
                </a:cubicBezTo>
                <a:cubicBezTo>
                  <a:pt x="-91" y="87080"/>
                  <a:pt x="143815" y="-841"/>
                  <a:pt x="321333" y="-841"/>
                </a:cubicBezTo>
                <a:cubicBezTo>
                  <a:pt x="498851" y="-841"/>
                  <a:pt x="642758" y="87080"/>
                  <a:pt x="642758" y="195536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36" name="Graphic 1390">
            <a:extLst>
              <a:ext uri="{FF2B5EF4-FFF2-40B4-BE49-F238E27FC236}">
                <a16:creationId xmlns:a16="http://schemas.microsoft.com/office/drawing/2014/main" id="{A540614A-B6B0-4C9C-A785-8EB4B4A398AA}"/>
              </a:ext>
            </a:extLst>
          </p:cNvPr>
          <p:cNvGrpSpPr/>
          <p:nvPr/>
        </p:nvGrpSpPr>
        <p:grpSpPr>
          <a:xfrm>
            <a:off x="1943674" y="4456732"/>
            <a:ext cx="382345" cy="308336"/>
            <a:chOff x="2027016" y="4244177"/>
            <a:chExt cx="414399" cy="334185"/>
          </a:xfrm>
          <a:noFill/>
        </p:grpSpPr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4BA7B1C3-A976-47E2-A702-27C92644FCB0}"/>
                </a:ext>
              </a:extLst>
            </p:cNvPr>
            <p:cNvSpPr/>
            <p:nvPr/>
          </p:nvSpPr>
          <p:spPr>
            <a:xfrm>
              <a:off x="2100536" y="4351109"/>
              <a:ext cx="26738" cy="26738"/>
            </a:xfrm>
            <a:custGeom>
              <a:avLst/>
              <a:gdLst>
                <a:gd name="connsiteX0" fmla="*/ 26738 w 26738"/>
                <a:gd name="connsiteY0" fmla="*/ 13369 h 26738"/>
                <a:gd name="connsiteX1" fmla="*/ 13369 w 26738"/>
                <a:gd name="connsiteY1" fmla="*/ 26738 h 26738"/>
                <a:gd name="connsiteX2" fmla="*/ 0 w 26738"/>
                <a:gd name="connsiteY2" fmla="*/ 13369 h 26738"/>
                <a:gd name="connsiteX3" fmla="*/ 13369 w 26738"/>
                <a:gd name="connsiteY3" fmla="*/ 0 h 26738"/>
                <a:gd name="connsiteX4" fmla="*/ 26738 w 26738"/>
                <a:gd name="connsiteY4" fmla="*/ 13369 h 2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8" h="26738">
                  <a:moveTo>
                    <a:pt x="26738" y="13369"/>
                  </a:moveTo>
                  <a:cubicBezTo>
                    <a:pt x="26738" y="20753"/>
                    <a:pt x="20752" y="26738"/>
                    <a:pt x="13369" y="26738"/>
                  </a:cubicBezTo>
                  <a:cubicBezTo>
                    <a:pt x="5985" y="26738"/>
                    <a:pt x="0" y="20753"/>
                    <a:pt x="0" y="13369"/>
                  </a:cubicBezTo>
                  <a:cubicBezTo>
                    <a:pt x="0" y="5986"/>
                    <a:pt x="5985" y="0"/>
                    <a:pt x="13369" y="0"/>
                  </a:cubicBezTo>
                  <a:cubicBezTo>
                    <a:pt x="20752" y="0"/>
                    <a:pt x="26738" y="5986"/>
                    <a:pt x="26738" y="13369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DB4AC768-3DB6-491D-9158-C988B7B1B61F}"/>
                </a:ext>
              </a:extLst>
            </p:cNvPr>
            <p:cNvSpPr/>
            <p:nvPr/>
          </p:nvSpPr>
          <p:spPr>
            <a:xfrm>
              <a:off x="2160686" y="4324371"/>
              <a:ext cx="26738" cy="26738"/>
            </a:xfrm>
            <a:custGeom>
              <a:avLst/>
              <a:gdLst>
                <a:gd name="connsiteX0" fmla="*/ 26738 w 26738"/>
                <a:gd name="connsiteY0" fmla="*/ 13369 h 26738"/>
                <a:gd name="connsiteX1" fmla="*/ 13369 w 26738"/>
                <a:gd name="connsiteY1" fmla="*/ 26738 h 26738"/>
                <a:gd name="connsiteX2" fmla="*/ 0 w 26738"/>
                <a:gd name="connsiteY2" fmla="*/ 13369 h 26738"/>
                <a:gd name="connsiteX3" fmla="*/ 13369 w 26738"/>
                <a:gd name="connsiteY3" fmla="*/ 0 h 26738"/>
                <a:gd name="connsiteX4" fmla="*/ 26738 w 26738"/>
                <a:gd name="connsiteY4" fmla="*/ 13369 h 2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8" h="26738">
                  <a:moveTo>
                    <a:pt x="26738" y="13369"/>
                  </a:moveTo>
                  <a:cubicBezTo>
                    <a:pt x="26738" y="20752"/>
                    <a:pt x="20753" y="26738"/>
                    <a:pt x="13369" y="26738"/>
                  </a:cubicBezTo>
                  <a:cubicBezTo>
                    <a:pt x="5986" y="26738"/>
                    <a:pt x="0" y="20752"/>
                    <a:pt x="0" y="13369"/>
                  </a:cubicBezTo>
                  <a:cubicBezTo>
                    <a:pt x="0" y="5986"/>
                    <a:pt x="5985" y="0"/>
                    <a:pt x="13369" y="0"/>
                  </a:cubicBezTo>
                  <a:cubicBezTo>
                    <a:pt x="20752" y="0"/>
                    <a:pt x="26738" y="5986"/>
                    <a:pt x="26738" y="13369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80195B0C-77C7-457D-A140-55C7B42822CC}"/>
                </a:ext>
              </a:extLst>
            </p:cNvPr>
            <p:cNvSpPr/>
            <p:nvPr/>
          </p:nvSpPr>
          <p:spPr>
            <a:xfrm>
              <a:off x="2220837" y="4344434"/>
              <a:ext cx="26738" cy="26738"/>
            </a:xfrm>
            <a:custGeom>
              <a:avLst/>
              <a:gdLst>
                <a:gd name="connsiteX0" fmla="*/ 26738 w 26738"/>
                <a:gd name="connsiteY0" fmla="*/ 13369 h 26738"/>
                <a:gd name="connsiteX1" fmla="*/ 13369 w 26738"/>
                <a:gd name="connsiteY1" fmla="*/ 26738 h 26738"/>
                <a:gd name="connsiteX2" fmla="*/ 0 w 26738"/>
                <a:gd name="connsiteY2" fmla="*/ 13369 h 26738"/>
                <a:gd name="connsiteX3" fmla="*/ 13369 w 26738"/>
                <a:gd name="connsiteY3" fmla="*/ 0 h 26738"/>
                <a:gd name="connsiteX4" fmla="*/ 26738 w 26738"/>
                <a:gd name="connsiteY4" fmla="*/ 13369 h 2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8" h="26738">
                  <a:moveTo>
                    <a:pt x="26738" y="13369"/>
                  </a:moveTo>
                  <a:cubicBezTo>
                    <a:pt x="26738" y="20752"/>
                    <a:pt x="20753" y="26738"/>
                    <a:pt x="13369" y="26738"/>
                  </a:cubicBezTo>
                  <a:cubicBezTo>
                    <a:pt x="5986" y="26738"/>
                    <a:pt x="0" y="20752"/>
                    <a:pt x="0" y="13369"/>
                  </a:cubicBezTo>
                  <a:cubicBezTo>
                    <a:pt x="0" y="5986"/>
                    <a:pt x="5985" y="0"/>
                    <a:pt x="13369" y="0"/>
                  </a:cubicBezTo>
                  <a:cubicBezTo>
                    <a:pt x="20752" y="0"/>
                    <a:pt x="26738" y="5986"/>
                    <a:pt x="26738" y="13369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CAC57EAF-595D-4BE7-A713-A0E04FB255F8}"/>
                </a:ext>
              </a:extLst>
            </p:cNvPr>
            <p:cNvSpPr/>
            <p:nvPr/>
          </p:nvSpPr>
          <p:spPr>
            <a:xfrm>
              <a:off x="2280987" y="4297633"/>
              <a:ext cx="26738" cy="26738"/>
            </a:xfrm>
            <a:custGeom>
              <a:avLst/>
              <a:gdLst>
                <a:gd name="connsiteX0" fmla="*/ 26738 w 26738"/>
                <a:gd name="connsiteY0" fmla="*/ 13369 h 26738"/>
                <a:gd name="connsiteX1" fmla="*/ 13369 w 26738"/>
                <a:gd name="connsiteY1" fmla="*/ 26738 h 26738"/>
                <a:gd name="connsiteX2" fmla="*/ 0 w 26738"/>
                <a:gd name="connsiteY2" fmla="*/ 13369 h 26738"/>
                <a:gd name="connsiteX3" fmla="*/ 13369 w 26738"/>
                <a:gd name="connsiteY3" fmla="*/ 0 h 26738"/>
                <a:gd name="connsiteX4" fmla="*/ 26738 w 26738"/>
                <a:gd name="connsiteY4" fmla="*/ 13369 h 2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8" h="26738">
                  <a:moveTo>
                    <a:pt x="26738" y="13369"/>
                  </a:moveTo>
                  <a:cubicBezTo>
                    <a:pt x="26738" y="20753"/>
                    <a:pt x="20753" y="26738"/>
                    <a:pt x="13369" y="26738"/>
                  </a:cubicBezTo>
                  <a:cubicBezTo>
                    <a:pt x="5985" y="26738"/>
                    <a:pt x="0" y="20753"/>
                    <a:pt x="0" y="13369"/>
                  </a:cubicBezTo>
                  <a:cubicBezTo>
                    <a:pt x="0" y="5986"/>
                    <a:pt x="5985" y="0"/>
                    <a:pt x="13369" y="0"/>
                  </a:cubicBezTo>
                  <a:cubicBezTo>
                    <a:pt x="20752" y="0"/>
                    <a:pt x="26738" y="5986"/>
                    <a:pt x="26738" y="13369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D89F45BF-218A-447F-8124-EC921DDCC46D}"/>
                </a:ext>
              </a:extLst>
            </p:cNvPr>
            <p:cNvSpPr/>
            <p:nvPr/>
          </p:nvSpPr>
          <p:spPr>
            <a:xfrm>
              <a:off x="2341158" y="4284264"/>
              <a:ext cx="26738" cy="26738"/>
            </a:xfrm>
            <a:custGeom>
              <a:avLst/>
              <a:gdLst>
                <a:gd name="connsiteX0" fmla="*/ 26738 w 26738"/>
                <a:gd name="connsiteY0" fmla="*/ 13369 h 26738"/>
                <a:gd name="connsiteX1" fmla="*/ 13369 w 26738"/>
                <a:gd name="connsiteY1" fmla="*/ 26738 h 26738"/>
                <a:gd name="connsiteX2" fmla="*/ 0 w 26738"/>
                <a:gd name="connsiteY2" fmla="*/ 13369 h 26738"/>
                <a:gd name="connsiteX3" fmla="*/ 13369 w 26738"/>
                <a:gd name="connsiteY3" fmla="*/ 0 h 26738"/>
                <a:gd name="connsiteX4" fmla="*/ 26738 w 26738"/>
                <a:gd name="connsiteY4" fmla="*/ 13369 h 2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8" h="26738">
                  <a:moveTo>
                    <a:pt x="26738" y="13369"/>
                  </a:moveTo>
                  <a:cubicBezTo>
                    <a:pt x="26738" y="20752"/>
                    <a:pt x="20753" y="26738"/>
                    <a:pt x="13369" y="26738"/>
                  </a:cubicBezTo>
                  <a:cubicBezTo>
                    <a:pt x="5986" y="26738"/>
                    <a:pt x="0" y="20752"/>
                    <a:pt x="0" y="13369"/>
                  </a:cubicBezTo>
                  <a:cubicBezTo>
                    <a:pt x="0" y="5986"/>
                    <a:pt x="5985" y="0"/>
                    <a:pt x="13369" y="0"/>
                  </a:cubicBezTo>
                  <a:cubicBezTo>
                    <a:pt x="20752" y="0"/>
                    <a:pt x="26738" y="5986"/>
                    <a:pt x="26738" y="13369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8EC3D18D-40A7-410C-BF49-83BA8F7D37C3}"/>
                </a:ext>
              </a:extLst>
            </p:cNvPr>
            <p:cNvSpPr/>
            <p:nvPr/>
          </p:nvSpPr>
          <p:spPr>
            <a:xfrm>
              <a:off x="2027016" y="4244177"/>
              <a:ext cx="414399" cy="280708"/>
            </a:xfrm>
            <a:custGeom>
              <a:avLst/>
              <a:gdLst>
                <a:gd name="connsiteX0" fmla="*/ 401030 w 414399"/>
                <a:gd name="connsiteY0" fmla="*/ 0 h 280708"/>
                <a:gd name="connsiteX1" fmla="*/ 414399 w 414399"/>
                <a:gd name="connsiteY1" fmla="*/ 0 h 280708"/>
                <a:gd name="connsiteX2" fmla="*/ 414399 w 414399"/>
                <a:gd name="connsiteY2" fmla="*/ 280709 h 280708"/>
                <a:gd name="connsiteX3" fmla="*/ 401030 w 414399"/>
                <a:gd name="connsiteY3" fmla="*/ 280709 h 280708"/>
                <a:gd name="connsiteX4" fmla="*/ 13369 w 414399"/>
                <a:gd name="connsiteY4" fmla="*/ 280709 h 280708"/>
                <a:gd name="connsiteX5" fmla="*/ 0 w 414399"/>
                <a:gd name="connsiteY5" fmla="*/ 280709 h 280708"/>
                <a:gd name="connsiteX6" fmla="*/ 0 w 414399"/>
                <a:gd name="connsiteY6" fmla="*/ 0 h 280708"/>
                <a:gd name="connsiteX7" fmla="*/ 13369 w 414399"/>
                <a:gd name="connsiteY7" fmla="*/ 0 h 28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399" h="280708">
                  <a:moveTo>
                    <a:pt x="401030" y="0"/>
                  </a:moveTo>
                  <a:cubicBezTo>
                    <a:pt x="408414" y="0"/>
                    <a:pt x="414399" y="0"/>
                    <a:pt x="414399" y="0"/>
                  </a:cubicBezTo>
                  <a:lnTo>
                    <a:pt x="414399" y="280709"/>
                  </a:lnTo>
                  <a:cubicBezTo>
                    <a:pt x="414399" y="280709"/>
                    <a:pt x="408414" y="280709"/>
                    <a:pt x="401030" y="280709"/>
                  </a:cubicBezTo>
                  <a:lnTo>
                    <a:pt x="13369" y="280709"/>
                  </a:lnTo>
                  <a:cubicBezTo>
                    <a:pt x="5985" y="280709"/>
                    <a:pt x="0" y="280709"/>
                    <a:pt x="0" y="280709"/>
                  </a:cubicBezTo>
                  <a:lnTo>
                    <a:pt x="0" y="0"/>
                  </a:lnTo>
                  <a:cubicBezTo>
                    <a:pt x="0" y="0"/>
                    <a:pt x="5985" y="0"/>
                    <a:pt x="13369" y="0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7AFAB6C0-169D-42B5-B51E-0D9CE851618B}"/>
                </a:ext>
              </a:extLst>
            </p:cNvPr>
            <p:cNvSpPr/>
            <p:nvPr/>
          </p:nvSpPr>
          <p:spPr>
            <a:xfrm>
              <a:off x="2200793" y="4524886"/>
              <a:ext cx="66845" cy="53476"/>
            </a:xfrm>
            <a:custGeom>
              <a:avLst/>
              <a:gdLst>
                <a:gd name="connsiteX0" fmla="*/ 0 w 66845"/>
                <a:gd name="connsiteY0" fmla="*/ 0 h 53476"/>
                <a:gd name="connsiteX1" fmla="*/ 66845 w 66845"/>
                <a:gd name="connsiteY1" fmla="*/ 0 h 53476"/>
                <a:gd name="connsiteX2" fmla="*/ 66845 w 66845"/>
                <a:gd name="connsiteY2" fmla="*/ 53476 h 53476"/>
                <a:gd name="connsiteX3" fmla="*/ 0 w 66845"/>
                <a:gd name="connsiteY3" fmla="*/ 53476 h 5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45" h="53476">
                  <a:moveTo>
                    <a:pt x="0" y="0"/>
                  </a:moveTo>
                  <a:lnTo>
                    <a:pt x="66845" y="0"/>
                  </a:lnTo>
                  <a:lnTo>
                    <a:pt x="66845" y="53476"/>
                  </a:lnTo>
                  <a:lnTo>
                    <a:pt x="0" y="53476"/>
                  </a:ln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0C4E5F0-A259-46CB-8187-D20CA0AB3758}"/>
                </a:ext>
              </a:extLst>
            </p:cNvPr>
            <p:cNvSpPr/>
            <p:nvPr/>
          </p:nvSpPr>
          <p:spPr>
            <a:xfrm>
              <a:off x="2174055" y="4578362"/>
              <a:ext cx="120300" cy="2028"/>
            </a:xfrm>
            <a:custGeom>
              <a:avLst/>
              <a:gdLst>
                <a:gd name="connsiteX0" fmla="*/ 0 w 120300"/>
                <a:gd name="connsiteY0" fmla="*/ 0 h 2028"/>
                <a:gd name="connsiteX1" fmla="*/ 120301 w 120300"/>
                <a:gd name="connsiteY1" fmla="*/ 0 h 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300" h="2028">
                  <a:moveTo>
                    <a:pt x="0" y="0"/>
                  </a:moveTo>
                  <a:lnTo>
                    <a:pt x="120301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8255CF59-DB49-4E48-90C3-AC1D059B5DB1}"/>
                </a:ext>
              </a:extLst>
            </p:cNvPr>
            <p:cNvSpPr/>
            <p:nvPr/>
          </p:nvSpPr>
          <p:spPr>
            <a:xfrm>
              <a:off x="2113905" y="4417954"/>
              <a:ext cx="2028" cy="66824"/>
            </a:xfrm>
            <a:custGeom>
              <a:avLst/>
              <a:gdLst>
                <a:gd name="connsiteX0" fmla="*/ 0 w 2028"/>
                <a:gd name="connsiteY0" fmla="*/ 66825 h 66824"/>
                <a:gd name="connsiteX1" fmla="*/ 0 w 2028"/>
                <a:gd name="connsiteY1" fmla="*/ 0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66824">
                  <a:moveTo>
                    <a:pt x="0" y="66825"/>
                  </a:moveTo>
                  <a:lnTo>
                    <a:pt x="0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2885F550-7F42-40ED-BA04-D82EE84A788F}"/>
                </a:ext>
              </a:extLst>
            </p:cNvPr>
            <p:cNvSpPr/>
            <p:nvPr/>
          </p:nvSpPr>
          <p:spPr>
            <a:xfrm>
              <a:off x="2174055" y="4391216"/>
              <a:ext cx="2028" cy="93562"/>
            </a:xfrm>
            <a:custGeom>
              <a:avLst/>
              <a:gdLst>
                <a:gd name="connsiteX0" fmla="*/ 0 w 2028"/>
                <a:gd name="connsiteY0" fmla="*/ 93563 h 93562"/>
                <a:gd name="connsiteX1" fmla="*/ 0 w 2028"/>
                <a:gd name="connsiteY1" fmla="*/ 0 h 9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93562">
                  <a:moveTo>
                    <a:pt x="0" y="93563"/>
                  </a:moveTo>
                  <a:lnTo>
                    <a:pt x="0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423F193D-3BCA-428C-B73A-532D7C80F7D0}"/>
                </a:ext>
              </a:extLst>
            </p:cNvPr>
            <p:cNvSpPr/>
            <p:nvPr/>
          </p:nvSpPr>
          <p:spPr>
            <a:xfrm>
              <a:off x="2234206" y="4411259"/>
              <a:ext cx="2028" cy="73519"/>
            </a:xfrm>
            <a:custGeom>
              <a:avLst/>
              <a:gdLst>
                <a:gd name="connsiteX0" fmla="*/ 0 w 2028"/>
                <a:gd name="connsiteY0" fmla="*/ 73519 h 73519"/>
                <a:gd name="connsiteX1" fmla="*/ 0 w 2028"/>
                <a:gd name="connsiteY1" fmla="*/ 0 h 73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73519">
                  <a:moveTo>
                    <a:pt x="0" y="73519"/>
                  </a:moveTo>
                  <a:lnTo>
                    <a:pt x="0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1D2E375-267C-447F-860D-EBC16A03EA78}"/>
                </a:ext>
              </a:extLst>
            </p:cNvPr>
            <p:cNvSpPr/>
            <p:nvPr/>
          </p:nvSpPr>
          <p:spPr>
            <a:xfrm>
              <a:off x="2294356" y="4364478"/>
              <a:ext cx="2028" cy="120300"/>
            </a:xfrm>
            <a:custGeom>
              <a:avLst/>
              <a:gdLst>
                <a:gd name="connsiteX0" fmla="*/ 0 w 2028"/>
                <a:gd name="connsiteY0" fmla="*/ 120301 h 120300"/>
                <a:gd name="connsiteX1" fmla="*/ 0 w 2028"/>
                <a:gd name="connsiteY1" fmla="*/ 0 h 1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120300">
                  <a:moveTo>
                    <a:pt x="0" y="120301"/>
                  </a:moveTo>
                  <a:lnTo>
                    <a:pt x="0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2F3A0F0D-C2C0-4286-9E2E-4A9768A892B9}"/>
                </a:ext>
              </a:extLst>
            </p:cNvPr>
            <p:cNvSpPr/>
            <p:nvPr/>
          </p:nvSpPr>
          <p:spPr>
            <a:xfrm>
              <a:off x="2354527" y="4351109"/>
              <a:ext cx="2028" cy="133669"/>
            </a:xfrm>
            <a:custGeom>
              <a:avLst/>
              <a:gdLst>
                <a:gd name="connsiteX0" fmla="*/ 0 w 2028"/>
                <a:gd name="connsiteY0" fmla="*/ 133670 h 133669"/>
                <a:gd name="connsiteX1" fmla="*/ 0 w 2028"/>
                <a:gd name="connsiteY1" fmla="*/ 0 h 13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133669">
                  <a:moveTo>
                    <a:pt x="0" y="133670"/>
                  </a:moveTo>
                  <a:lnTo>
                    <a:pt x="0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B6D7860C-5E59-49E9-A4F9-3213E072E306}"/>
                </a:ext>
              </a:extLst>
            </p:cNvPr>
            <p:cNvSpPr/>
            <p:nvPr/>
          </p:nvSpPr>
          <p:spPr>
            <a:xfrm>
              <a:off x="2087167" y="4484779"/>
              <a:ext cx="294077" cy="2028"/>
            </a:xfrm>
            <a:custGeom>
              <a:avLst/>
              <a:gdLst>
                <a:gd name="connsiteX0" fmla="*/ 0 w 294077"/>
                <a:gd name="connsiteY0" fmla="*/ 0 h 2028"/>
                <a:gd name="connsiteX1" fmla="*/ 294078 w 294077"/>
                <a:gd name="connsiteY1" fmla="*/ 0 h 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077" h="2028">
                  <a:moveTo>
                    <a:pt x="0" y="0"/>
                  </a:moveTo>
                  <a:lnTo>
                    <a:pt x="294078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E5966EB6-2A62-4E93-A7F2-98A4B7CE48A0}"/>
                </a:ext>
              </a:extLst>
            </p:cNvPr>
            <p:cNvSpPr/>
            <p:nvPr/>
          </p:nvSpPr>
          <p:spPr>
            <a:xfrm>
              <a:off x="2244734" y="4319177"/>
              <a:ext cx="39113" cy="30430"/>
            </a:xfrm>
            <a:custGeom>
              <a:avLst/>
              <a:gdLst>
                <a:gd name="connsiteX0" fmla="*/ 0 w 39113"/>
                <a:gd name="connsiteY0" fmla="*/ 30430 h 30430"/>
                <a:gd name="connsiteX1" fmla="*/ 39113 w 39113"/>
                <a:gd name="connsiteY1" fmla="*/ 0 h 30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13" h="30430">
                  <a:moveTo>
                    <a:pt x="0" y="30430"/>
                  </a:moveTo>
                  <a:lnTo>
                    <a:pt x="39113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C53555FB-6217-4DED-ACBF-2FEF79478A2D}"/>
                </a:ext>
              </a:extLst>
            </p:cNvPr>
            <p:cNvSpPr/>
            <p:nvPr/>
          </p:nvSpPr>
          <p:spPr>
            <a:xfrm>
              <a:off x="2186694" y="4341959"/>
              <a:ext cx="34913" cy="11624"/>
            </a:xfrm>
            <a:custGeom>
              <a:avLst/>
              <a:gdLst>
                <a:gd name="connsiteX0" fmla="*/ 0 w 34913"/>
                <a:gd name="connsiteY0" fmla="*/ 0 h 11624"/>
                <a:gd name="connsiteX1" fmla="*/ 34914 w 34913"/>
                <a:gd name="connsiteY1" fmla="*/ 11624 h 1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913" h="11624">
                  <a:moveTo>
                    <a:pt x="0" y="0"/>
                  </a:moveTo>
                  <a:lnTo>
                    <a:pt x="34914" y="11624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95426D68-2785-4BE8-96FD-D7C5226DC936}"/>
                </a:ext>
              </a:extLst>
            </p:cNvPr>
            <p:cNvSpPr/>
            <p:nvPr/>
          </p:nvSpPr>
          <p:spPr>
            <a:xfrm>
              <a:off x="2126117" y="4343156"/>
              <a:ext cx="35725" cy="15884"/>
            </a:xfrm>
            <a:custGeom>
              <a:avLst/>
              <a:gdLst>
                <a:gd name="connsiteX0" fmla="*/ 0 w 35725"/>
                <a:gd name="connsiteY0" fmla="*/ 15885 h 15884"/>
                <a:gd name="connsiteX1" fmla="*/ 35725 w 35725"/>
                <a:gd name="connsiteY1" fmla="*/ 0 h 1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25" h="15884">
                  <a:moveTo>
                    <a:pt x="0" y="15885"/>
                  </a:moveTo>
                  <a:lnTo>
                    <a:pt x="35725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FE865B1F-9042-4D2C-96B4-4014E78DA1D8}"/>
                </a:ext>
              </a:extLst>
            </p:cNvPr>
            <p:cNvSpPr/>
            <p:nvPr/>
          </p:nvSpPr>
          <p:spPr>
            <a:xfrm>
              <a:off x="2307461" y="4300534"/>
              <a:ext cx="34021" cy="7566"/>
            </a:xfrm>
            <a:custGeom>
              <a:avLst/>
              <a:gdLst>
                <a:gd name="connsiteX0" fmla="*/ 0 w 34021"/>
                <a:gd name="connsiteY0" fmla="*/ 7567 h 7566"/>
                <a:gd name="connsiteX1" fmla="*/ 34021 w 34021"/>
                <a:gd name="connsiteY1" fmla="*/ 0 h 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21" h="7566">
                  <a:moveTo>
                    <a:pt x="0" y="7567"/>
                  </a:moveTo>
                  <a:lnTo>
                    <a:pt x="34021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55" name="Freeform: Shape 1554">
            <a:extLst>
              <a:ext uri="{FF2B5EF4-FFF2-40B4-BE49-F238E27FC236}">
                <a16:creationId xmlns:a16="http://schemas.microsoft.com/office/drawing/2014/main" id="{0F848344-86A4-4F5E-A9BF-4C9945335DB7}"/>
              </a:ext>
            </a:extLst>
          </p:cNvPr>
          <p:cNvSpPr/>
          <p:nvPr/>
        </p:nvSpPr>
        <p:spPr>
          <a:xfrm rot="18900000">
            <a:off x="3666969" y="4417105"/>
            <a:ext cx="593124" cy="362373"/>
          </a:xfrm>
          <a:custGeom>
            <a:avLst/>
            <a:gdLst>
              <a:gd name="connsiteX0" fmla="*/ 642758 w 642849"/>
              <a:gd name="connsiteY0" fmla="*/ 195536 h 392753"/>
              <a:gd name="connsiteX1" fmla="*/ 321334 w 642849"/>
              <a:gd name="connsiteY1" fmla="*/ 391912 h 392753"/>
              <a:gd name="connsiteX2" fmla="*/ -91 w 642849"/>
              <a:gd name="connsiteY2" fmla="*/ 195536 h 392753"/>
              <a:gd name="connsiteX3" fmla="*/ 321334 w 642849"/>
              <a:gd name="connsiteY3" fmla="*/ -841 h 392753"/>
              <a:gd name="connsiteX4" fmla="*/ 642758 w 642849"/>
              <a:gd name="connsiteY4" fmla="*/ 195536 h 39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849" h="392753">
                <a:moveTo>
                  <a:pt x="642758" y="195536"/>
                </a:moveTo>
                <a:cubicBezTo>
                  <a:pt x="642758" y="303991"/>
                  <a:pt x="498851" y="391912"/>
                  <a:pt x="321334" y="391912"/>
                </a:cubicBezTo>
                <a:cubicBezTo>
                  <a:pt x="143815" y="391912"/>
                  <a:pt x="-91" y="303991"/>
                  <a:pt x="-91" y="195536"/>
                </a:cubicBezTo>
                <a:cubicBezTo>
                  <a:pt x="-91" y="87080"/>
                  <a:pt x="143816" y="-841"/>
                  <a:pt x="321334" y="-841"/>
                </a:cubicBezTo>
                <a:cubicBezTo>
                  <a:pt x="498852" y="-841"/>
                  <a:pt x="642758" y="87080"/>
                  <a:pt x="642758" y="195536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56" name="Graphic 1390">
            <a:extLst>
              <a:ext uri="{FF2B5EF4-FFF2-40B4-BE49-F238E27FC236}">
                <a16:creationId xmlns:a16="http://schemas.microsoft.com/office/drawing/2014/main" id="{F6775DDF-D83B-431B-9997-88078336AFDB}"/>
              </a:ext>
            </a:extLst>
          </p:cNvPr>
          <p:cNvGrpSpPr/>
          <p:nvPr/>
        </p:nvGrpSpPr>
        <p:grpSpPr>
          <a:xfrm>
            <a:off x="3713129" y="4419760"/>
            <a:ext cx="382700" cy="382294"/>
            <a:chOff x="3944813" y="4204105"/>
            <a:chExt cx="414784" cy="414344"/>
          </a:xfrm>
          <a:noFill/>
        </p:grpSpPr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887A97AD-4AD2-4789-9473-29C4928E2CD3}"/>
                </a:ext>
              </a:extLst>
            </p:cNvPr>
            <p:cNvSpPr/>
            <p:nvPr/>
          </p:nvSpPr>
          <p:spPr>
            <a:xfrm>
              <a:off x="3944813" y="4204105"/>
              <a:ext cx="414784" cy="267306"/>
            </a:xfrm>
            <a:custGeom>
              <a:avLst/>
              <a:gdLst>
                <a:gd name="connsiteX0" fmla="*/ 267288 w 414784"/>
                <a:gd name="connsiteY0" fmla="*/ 266464 h 267306"/>
                <a:gd name="connsiteX1" fmla="*/ 360872 w 414784"/>
                <a:gd name="connsiteY1" fmla="*/ 266464 h 267306"/>
                <a:gd name="connsiteX2" fmla="*/ 414692 w 414784"/>
                <a:gd name="connsiteY2" fmla="*/ 213333 h 267306"/>
                <a:gd name="connsiteX3" fmla="*/ 361561 w 414784"/>
                <a:gd name="connsiteY3" fmla="*/ 159512 h 267306"/>
                <a:gd name="connsiteX4" fmla="*/ 341437 w 414784"/>
                <a:gd name="connsiteY4" fmla="*/ 163306 h 267306"/>
                <a:gd name="connsiteX5" fmla="*/ 297962 w 414784"/>
                <a:gd name="connsiteY5" fmla="*/ 58646 h 267306"/>
                <a:gd name="connsiteX6" fmla="*/ 267288 w 414784"/>
                <a:gd name="connsiteY6" fmla="*/ 52580 h 267306"/>
                <a:gd name="connsiteX7" fmla="*/ 243147 w 414784"/>
                <a:gd name="connsiteY7" fmla="*/ 56293 h 267306"/>
                <a:gd name="connsiteX8" fmla="*/ 57056 w 414784"/>
                <a:gd name="connsiteY8" fmla="*/ 23246 h 267306"/>
                <a:gd name="connsiteX9" fmla="*/ 23988 w 414784"/>
                <a:gd name="connsiteY9" fmla="*/ 209337 h 267306"/>
                <a:gd name="connsiteX10" fmla="*/ 133598 w 414784"/>
                <a:gd name="connsiteY10" fmla="*/ 266464 h 26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4784" h="267306">
                  <a:moveTo>
                    <a:pt x="267288" y="266464"/>
                  </a:moveTo>
                  <a:lnTo>
                    <a:pt x="360872" y="266464"/>
                  </a:lnTo>
                  <a:cubicBezTo>
                    <a:pt x="390409" y="266647"/>
                    <a:pt x="414510" y="242871"/>
                    <a:pt x="414692" y="213333"/>
                  </a:cubicBezTo>
                  <a:cubicBezTo>
                    <a:pt x="414875" y="183795"/>
                    <a:pt x="391099" y="159695"/>
                    <a:pt x="361561" y="159512"/>
                  </a:cubicBezTo>
                  <a:cubicBezTo>
                    <a:pt x="354664" y="159472"/>
                    <a:pt x="347847" y="160750"/>
                    <a:pt x="341437" y="163306"/>
                  </a:cubicBezTo>
                  <a:cubicBezTo>
                    <a:pt x="358336" y="122407"/>
                    <a:pt x="338860" y="75545"/>
                    <a:pt x="297962" y="58646"/>
                  </a:cubicBezTo>
                  <a:cubicBezTo>
                    <a:pt x="288245" y="54629"/>
                    <a:pt x="277817" y="52560"/>
                    <a:pt x="267288" y="52580"/>
                  </a:cubicBezTo>
                  <a:cubicBezTo>
                    <a:pt x="259092" y="52580"/>
                    <a:pt x="250957" y="53838"/>
                    <a:pt x="243147" y="56293"/>
                  </a:cubicBezTo>
                  <a:cubicBezTo>
                    <a:pt x="200890" y="-4223"/>
                    <a:pt x="117571" y="-19012"/>
                    <a:pt x="57056" y="23246"/>
                  </a:cubicBezTo>
                  <a:cubicBezTo>
                    <a:pt x="-3460" y="65503"/>
                    <a:pt x="-18269" y="148821"/>
                    <a:pt x="23988" y="209337"/>
                  </a:cubicBezTo>
                  <a:cubicBezTo>
                    <a:pt x="49002" y="245143"/>
                    <a:pt x="89920" y="266464"/>
                    <a:pt x="133598" y="266464"/>
                  </a:cubicBez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65220E8E-EB35-4E56-8AF9-E73536E1CDA2}"/>
                </a:ext>
              </a:extLst>
            </p:cNvPr>
            <p:cNvSpPr/>
            <p:nvPr/>
          </p:nvSpPr>
          <p:spPr>
            <a:xfrm>
              <a:off x="4045110" y="4324371"/>
              <a:ext cx="200515" cy="294077"/>
            </a:xfrm>
            <a:custGeom>
              <a:avLst/>
              <a:gdLst>
                <a:gd name="connsiteX0" fmla="*/ 33412 w 200515"/>
                <a:gd name="connsiteY0" fmla="*/ 147039 h 294077"/>
                <a:gd name="connsiteX1" fmla="*/ 33412 w 200515"/>
                <a:gd name="connsiteY1" fmla="*/ 100257 h 294077"/>
                <a:gd name="connsiteX2" fmla="*/ 0 w 200515"/>
                <a:gd name="connsiteY2" fmla="*/ 100257 h 294077"/>
                <a:gd name="connsiteX3" fmla="*/ 66845 w 200515"/>
                <a:gd name="connsiteY3" fmla="*/ 0 h 294077"/>
                <a:gd name="connsiteX4" fmla="*/ 133670 w 200515"/>
                <a:gd name="connsiteY4" fmla="*/ 100257 h 294077"/>
                <a:gd name="connsiteX5" fmla="*/ 100257 w 200515"/>
                <a:gd name="connsiteY5" fmla="*/ 100257 h 294077"/>
                <a:gd name="connsiteX6" fmla="*/ 100257 w 200515"/>
                <a:gd name="connsiteY6" fmla="*/ 187146 h 294077"/>
                <a:gd name="connsiteX7" fmla="*/ 66845 w 200515"/>
                <a:gd name="connsiteY7" fmla="*/ 187146 h 294077"/>
                <a:gd name="connsiteX8" fmla="*/ 133670 w 200515"/>
                <a:gd name="connsiteY8" fmla="*/ 294078 h 294077"/>
                <a:gd name="connsiteX9" fmla="*/ 200515 w 200515"/>
                <a:gd name="connsiteY9" fmla="*/ 187146 h 294077"/>
                <a:gd name="connsiteX10" fmla="*/ 167103 w 200515"/>
                <a:gd name="connsiteY10" fmla="*/ 187146 h 294077"/>
                <a:gd name="connsiteX11" fmla="*/ 167103 w 200515"/>
                <a:gd name="connsiteY11" fmla="*/ 147039 h 29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15" h="294077">
                  <a:moveTo>
                    <a:pt x="33412" y="147039"/>
                  </a:moveTo>
                  <a:lnTo>
                    <a:pt x="33412" y="100257"/>
                  </a:lnTo>
                  <a:lnTo>
                    <a:pt x="0" y="100257"/>
                  </a:lnTo>
                  <a:lnTo>
                    <a:pt x="66845" y="0"/>
                  </a:lnTo>
                  <a:lnTo>
                    <a:pt x="133670" y="100257"/>
                  </a:lnTo>
                  <a:lnTo>
                    <a:pt x="100257" y="100257"/>
                  </a:lnTo>
                  <a:lnTo>
                    <a:pt x="100257" y="187146"/>
                  </a:lnTo>
                  <a:lnTo>
                    <a:pt x="66845" y="187146"/>
                  </a:lnTo>
                  <a:lnTo>
                    <a:pt x="133670" y="294078"/>
                  </a:lnTo>
                  <a:lnTo>
                    <a:pt x="200515" y="187146"/>
                  </a:lnTo>
                  <a:lnTo>
                    <a:pt x="167103" y="187146"/>
                  </a:lnTo>
                  <a:lnTo>
                    <a:pt x="167103" y="147039"/>
                  </a:ln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59" name="Freeform: Shape 1558">
            <a:extLst>
              <a:ext uri="{FF2B5EF4-FFF2-40B4-BE49-F238E27FC236}">
                <a16:creationId xmlns:a16="http://schemas.microsoft.com/office/drawing/2014/main" id="{82246741-C597-4AFC-900E-CC28287A6A91}"/>
              </a:ext>
            </a:extLst>
          </p:cNvPr>
          <p:cNvSpPr/>
          <p:nvPr/>
        </p:nvSpPr>
        <p:spPr>
          <a:xfrm rot="18900000">
            <a:off x="5351744" y="4417105"/>
            <a:ext cx="593124" cy="362373"/>
          </a:xfrm>
          <a:custGeom>
            <a:avLst/>
            <a:gdLst>
              <a:gd name="connsiteX0" fmla="*/ 642758 w 642849"/>
              <a:gd name="connsiteY0" fmla="*/ 195536 h 392753"/>
              <a:gd name="connsiteX1" fmla="*/ 321333 w 642849"/>
              <a:gd name="connsiteY1" fmla="*/ 391912 h 392753"/>
              <a:gd name="connsiteX2" fmla="*/ -91 w 642849"/>
              <a:gd name="connsiteY2" fmla="*/ 195536 h 392753"/>
              <a:gd name="connsiteX3" fmla="*/ 321333 w 642849"/>
              <a:gd name="connsiteY3" fmla="*/ -841 h 392753"/>
              <a:gd name="connsiteX4" fmla="*/ 642758 w 642849"/>
              <a:gd name="connsiteY4" fmla="*/ 195536 h 39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849" h="392753">
                <a:moveTo>
                  <a:pt x="642758" y="195536"/>
                </a:moveTo>
                <a:cubicBezTo>
                  <a:pt x="642758" y="303991"/>
                  <a:pt x="498851" y="391912"/>
                  <a:pt x="321333" y="391912"/>
                </a:cubicBezTo>
                <a:cubicBezTo>
                  <a:pt x="143816" y="391912"/>
                  <a:pt x="-91" y="303991"/>
                  <a:pt x="-91" y="195536"/>
                </a:cubicBezTo>
                <a:cubicBezTo>
                  <a:pt x="-91" y="87080"/>
                  <a:pt x="143816" y="-841"/>
                  <a:pt x="321333" y="-841"/>
                </a:cubicBezTo>
                <a:cubicBezTo>
                  <a:pt x="498851" y="-841"/>
                  <a:pt x="642758" y="87080"/>
                  <a:pt x="642758" y="195536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60" name="Graphic 1390">
            <a:extLst>
              <a:ext uri="{FF2B5EF4-FFF2-40B4-BE49-F238E27FC236}">
                <a16:creationId xmlns:a16="http://schemas.microsoft.com/office/drawing/2014/main" id="{0D2EE97F-2047-41DB-8617-DF4893B54A1E}"/>
              </a:ext>
            </a:extLst>
          </p:cNvPr>
          <p:cNvGrpSpPr/>
          <p:nvPr/>
        </p:nvGrpSpPr>
        <p:grpSpPr>
          <a:xfrm>
            <a:off x="5420140" y="4419728"/>
            <a:ext cx="382327" cy="382345"/>
            <a:chOff x="5794931" y="4204070"/>
            <a:chExt cx="414379" cy="414399"/>
          </a:xfrm>
          <a:noFill/>
        </p:grpSpPr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E8C08A84-6008-40D8-BA4A-7B96DE8BC15D}"/>
                </a:ext>
              </a:extLst>
            </p:cNvPr>
            <p:cNvSpPr/>
            <p:nvPr/>
          </p:nvSpPr>
          <p:spPr>
            <a:xfrm>
              <a:off x="5794931" y="4204070"/>
              <a:ext cx="187125" cy="187125"/>
            </a:xfrm>
            <a:custGeom>
              <a:avLst/>
              <a:gdLst>
                <a:gd name="connsiteX0" fmla="*/ 187126 w 187125"/>
                <a:gd name="connsiteY0" fmla="*/ 93563 h 187125"/>
                <a:gd name="connsiteX1" fmla="*/ 93563 w 187125"/>
                <a:gd name="connsiteY1" fmla="*/ 187126 h 187125"/>
                <a:gd name="connsiteX2" fmla="*/ 0 w 187125"/>
                <a:gd name="connsiteY2" fmla="*/ 93563 h 187125"/>
                <a:gd name="connsiteX3" fmla="*/ 93563 w 187125"/>
                <a:gd name="connsiteY3" fmla="*/ 0 h 187125"/>
                <a:gd name="connsiteX4" fmla="*/ 187126 w 187125"/>
                <a:gd name="connsiteY4" fmla="*/ 93563 h 18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125" h="187125">
                  <a:moveTo>
                    <a:pt x="187126" y="93563"/>
                  </a:moveTo>
                  <a:cubicBezTo>
                    <a:pt x="187126" y="145236"/>
                    <a:pt x="145236" y="187126"/>
                    <a:pt x="93563" y="187126"/>
                  </a:cubicBezTo>
                  <a:cubicBezTo>
                    <a:pt x="41889" y="187126"/>
                    <a:pt x="0" y="145236"/>
                    <a:pt x="0" y="93563"/>
                  </a:cubicBezTo>
                  <a:cubicBezTo>
                    <a:pt x="0" y="41890"/>
                    <a:pt x="41889" y="0"/>
                    <a:pt x="93563" y="0"/>
                  </a:cubicBezTo>
                  <a:cubicBezTo>
                    <a:pt x="145236" y="0"/>
                    <a:pt x="187126" y="41890"/>
                    <a:pt x="187126" y="93563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F53E747D-F98A-4EB3-B8EF-CDCEDA4A2F88}"/>
                </a:ext>
              </a:extLst>
            </p:cNvPr>
            <p:cNvSpPr/>
            <p:nvPr/>
          </p:nvSpPr>
          <p:spPr>
            <a:xfrm>
              <a:off x="6022164" y="4431323"/>
              <a:ext cx="187146" cy="187146"/>
            </a:xfrm>
            <a:custGeom>
              <a:avLst/>
              <a:gdLst>
                <a:gd name="connsiteX0" fmla="*/ 0 w 187146"/>
                <a:gd name="connsiteY0" fmla="*/ 0 h 187146"/>
                <a:gd name="connsiteX1" fmla="*/ 187146 w 187146"/>
                <a:gd name="connsiteY1" fmla="*/ 0 h 187146"/>
                <a:gd name="connsiteX2" fmla="*/ 187146 w 187146"/>
                <a:gd name="connsiteY2" fmla="*/ 187146 h 187146"/>
                <a:gd name="connsiteX3" fmla="*/ 0 w 187146"/>
                <a:gd name="connsiteY3" fmla="*/ 187146 h 18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46" h="187146">
                  <a:moveTo>
                    <a:pt x="0" y="0"/>
                  </a:moveTo>
                  <a:lnTo>
                    <a:pt x="187146" y="0"/>
                  </a:lnTo>
                  <a:lnTo>
                    <a:pt x="187146" y="187146"/>
                  </a:lnTo>
                  <a:lnTo>
                    <a:pt x="0" y="187146"/>
                  </a:ln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D17FD1B8-2E2E-4270-A86B-82ADA1F61151}"/>
                </a:ext>
              </a:extLst>
            </p:cNvPr>
            <p:cNvSpPr/>
            <p:nvPr/>
          </p:nvSpPr>
          <p:spPr>
            <a:xfrm>
              <a:off x="6022164" y="4204070"/>
              <a:ext cx="187146" cy="187146"/>
            </a:xfrm>
            <a:custGeom>
              <a:avLst/>
              <a:gdLst>
                <a:gd name="connsiteX0" fmla="*/ 187146 w 187146"/>
                <a:gd name="connsiteY0" fmla="*/ 187146 h 187146"/>
                <a:gd name="connsiteX1" fmla="*/ 0 w 187146"/>
                <a:gd name="connsiteY1" fmla="*/ 187146 h 187146"/>
                <a:gd name="connsiteX2" fmla="*/ 93583 w 187146"/>
                <a:gd name="connsiteY2" fmla="*/ 0 h 187146"/>
                <a:gd name="connsiteX3" fmla="*/ 187146 w 187146"/>
                <a:gd name="connsiteY3" fmla="*/ 187146 h 18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46" h="187146">
                  <a:moveTo>
                    <a:pt x="187146" y="187146"/>
                  </a:moveTo>
                  <a:lnTo>
                    <a:pt x="0" y="187146"/>
                  </a:lnTo>
                  <a:lnTo>
                    <a:pt x="93583" y="0"/>
                  </a:lnTo>
                  <a:lnTo>
                    <a:pt x="187146" y="187146"/>
                  </a:ln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37B8301B-6B9C-40C6-B421-FE1CC16D266D}"/>
                </a:ext>
              </a:extLst>
            </p:cNvPr>
            <p:cNvSpPr/>
            <p:nvPr/>
          </p:nvSpPr>
          <p:spPr>
            <a:xfrm>
              <a:off x="5794931" y="4431323"/>
              <a:ext cx="187125" cy="187125"/>
            </a:xfrm>
            <a:custGeom>
              <a:avLst/>
              <a:gdLst>
                <a:gd name="connsiteX0" fmla="*/ 93563 w 187125"/>
                <a:gd name="connsiteY0" fmla="*/ 0 h 187125"/>
                <a:gd name="connsiteX1" fmla="*/ 0 w 187125"/>
                <a:gd name="connsiteY1" fmla="*/ 71470 h 187125"/>
                <a:gd name="connsiteX2" fmla="*/ 35725 w 187125"/>
                <a:gd name="connsiteY2" fmla="*/ 187126 h 187125"/>
                <a:gd name="connsiteX3" fmla="*/ 151400 w 187125"/>
                <a:gd name="connsiteY3" fmla="*/ 187126 h 187125"/>
                <a:gd name="connsiteX4" fmla="*/ 187126 w 187125"/>
                <a:gd name="connsiteY4" fmla="*/ 71470 h 187125"/>
                <a:gd name="connsiteX5" fmla="*/ 93563 w 187125"/>
                <a:gd name="connsiteY5" fmla="*/ 0 h 18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125" h="187125">
                  <a:moveTo>
                    <a:pt x="93563" y="0"/>
                  </a:moveTo>
                  <a:lnTo>
                    <a:pt x="0" y="71470"/>
                  </a:lnTo>
                  <a:lnTo>
                    <a:pt x="35725" y="187126"/>
                  </a:lnTo>
                  <a:lnTo>
                    <a:pt x="151400" y="187126"/>
                  </a:lnTo>
                  <a:lnTo>
                    <a:pt x="187126" y="71470"/>
                  </a:lnTo>
                  <a:lnTo>
                    <a:pt x="93563" y="0"/>
                  </a:ln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5" name="Freeform: Shape 1564">
            <a:extLst>
              <a:ext uri="{FF2B5EF4-FFF2-40B4-BE49-F238E27FC236}">
                <a16:creationId xmlns:a16="http://schemas.microsoft.com/office/drawing/2014/main" id="{FEBA7721-33E5-4090-9219-32C3D9F7B143}"/>
              </a:ext>
            </a:extLst>
          </p:cNvPr>
          <p:cNvSpPr/>
          <p:nvPr/>
        </p:nvSpPr>
        <p:spPr>
          <a:xfrm rot="18900000">
            <a:off x="6985945" y="4417122"/>
            <a:ext cx="593124" cy="362373"/>
          </a:xfrm>
          <a:custGeom>
            <a:avLst/>
            <a:gdLst>
              <a:gd name="connsiteX0" fmla="*/ 642758 w 642849"/>
              <a:gd name="connsiteY0" fmla="*/ 195536 h 392753"/>
              <a:gd name="connsiteX1" fmla="*/ 321334 w 642849"/>
              <a:gd name="connsiteY1" fmla="*/ 391912 h 392753"/>
              <a:gd name="connsiteX2" fmla="*/ -91 w 642849"/>
              <a:gd name="connsiteY2" fmla="*/ 195536 h 392753"/>
              <a:gd name="connsiteX3" fmla="*/ 321334 w 642849"/>
              <a:gd name="connsiteY3" fmla="*/ -841 h 392753"/>
              <a:gd name="connsiteX4" fmla="*/ 642758 w 642849"/>
              <a:gd name="connsiteY4" fmla="*/ 195536 h 39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849" h="392753">
                <a:moveTo>
                  <a:pt x="642758" y="195536"/>
                </a:moveTo>
                <a:cubicBezTo>
                  <a:pt x="642758" y="303991"/>
                  <a:pt x="498851" y="391912"/>
                  <a:pt x="321334" y="391912"/>
                </a:cubicBezTo>
                <a:cubicBezTo>
                  <a:pt x="143816" y="391912"/>
                  <a:pt x="-91" y="303991"/>
                  <a:pt x="-91" y="195536"/>
                </a:cubicBezTo>
                <a:cubicBezTo>
                  <a:pt x="-91" y="87080"/>
                  <a:pt x="143816" y="-841"/>
                  <a:pt x="321334" y="-841"/>
                </a:cubicBezTo>
                <a:cubicBezTo>
                  <a:pt x="498851" y="-841"/>
                  <a:pt x="642758" y="87080"/>
                  <a:pt x="642758" y="195536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66" name="Graphic 1390">
            <a:extLst>
              <a:ext uri="{FF2B5EF4-FFF2-40B4-BE49-F238E27FC236}">
                <a16:creationId xmlns:a16="http://schemas.microsoft.com/office/drawing/2014/main" id="{5A6AD5B9-E92F-47FE-80D4-2B669FFDF74C}"/>
              </a:ext>
            </a:extLst>
          </p:cNvPr>
          <p:cNvGrpSpPr/>
          <p:nvPr/>
        </p:nvGrpSpPr>
        <p:grpSpPr>
          <a:xfrm>
            <a:off x="7095649" y="4419728"/>
            <a:ext cx="382495" cy="382321"/>
            <a:chOff x="7610907" y="4204070"/>
            <a:chExt cx="414561" cy="414373"/>
          </a:xfrm>
          <a:noFill/>
        </p:grpSpPr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008411BF-410F-427F-BBEA-DC17BDFD01D0}"/>
                </a:ext>
              </a:extLst>
            </p:cNvPr>
            <p:cNvSpPr/>
            <p:nvPr/>
          </p:nvSpPr>
          <p:spPr>
            <a:xfrm>
              <a:off x="7818117" y="4244177"/>
              <a:ext cx="2028" cy="53455"/>
            </a:xfrm>
            <a:custGeom>
              <a:avLst/>
              <a:gdLst>
                <a:gd name="connsiteX0" fmla="*/ 0 w 2028"/>
                <a:gd name="connsiteY0" fmla="*/ 0 h 53455"/>
                <a:gd name="connsiteX1" fmla="*/ 0 w 2028"/>
                <a:gd name="connsiteY1" fmla="*/ 53456 h 5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8" h="53455">
                  <a:moveTo>
                    <a:pt x="0" y="0"/>
                  </a:moveTo>
                  <a:lnTo>
                    <a:pt x="0" y="53456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474A48B6-FA32-491F-9786-F4D0209FF0CB}"/>
                </a:ext>
              </a:extLst>
            </p:cNvPr>
            <p:cNvSpPr/>
            <p:nvPr/>
          </p:nvSpPr>
          <p:spPr>
            <a:xfrm>
              <a:off x="7798073" y="4204070"/>
              <a:ext cx="40086" cy="40086"/>
            </a:xfrm>
            <a:custGeom>
              <a:avLst/>
              <a:gdLst>
                <a:gd name="connsiteX0" fmla="*/ 40087 w 40086"/>
                <a:gd name="connsiteY0" fmla="*/ 20043 h 40086"/>
                <a:gd name="connsiteX1" fmla="*/ 20044 w 40086"/>
                <a:gd name="connsiteY1" fmla="*/ 40087 h 40086"/>
                <a:gd name="connsiteX2" fmla="*/ 0 w 40086"/>
                <a:gd name="connsiteY2" fmla="*/ 20043 h 40086"/>
                <a:gd name="connsiteX3" fmla="*/ 20044 w 40086"/>
                <a:gd name="connsiteY3" fmla="*/ 0 h 40086"/>
                <a:gd name="connsiteX4" fmla="*/ 40087 w 40086"/>
                <a:gd name="connsiteY4" fmla="*/ 20043 h 4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86" h="40086">
                  <a:moveTo>
                    <a:pt x="40087" y="20043"/>
                  </a:moveTo>
                  <a:cubicBezTo>
                    <a:pt x="40087" y="31113"/>
                    <a:pt x="31113" y="40087"/>
                    <a:pt x="20044" y="40087"/>
                  </a:cubicBezTo>
                  <a:cubicBezTo>
                    <a:pt x="8974" y="40087"/>
                    <a:pt x="0" y="31113"/>
                    <a:pt x="0" y="20043"/>
                  </a:cubicBezTo>
                  <a:cubicBezTo>
                    <a:pt x="0" y="8974"/>
                    <a:pt x="8974" y="0"/>
                    <a:pt x="20044" y="0"/>
                  </a:cubicBezTo>
                  <a:cubicBezTo>
                    <a:pt x="31113" y="0"/>
                    <a:pt x="40087" y="8974"/>
                    <a:pt x="40087" y="20043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61642252-4A07-448C-927B-A1B543E0F395}"/>
                </a:ext>
              </a:extLst>
            </p:cNvPr>
            <p:cNvSpPr/>
            <p:nvPr/>
          </p:nvSpPr>
          <p:spPr>
            <a:xfrm>
              <a:off x="7704510" y="4411259"/>
              <a:ext cx="227212" cy="113606"/>
            </a:xfrm>
            <a:custGeom>
              <a:avLst/>
              <a:gdLst>
                <a:gd name="connsiteX0" fmla="*/ 227121 w 227212"/>
                <a:gd name="connsiteY0" fmla="*/ -841 h 113606"/>
                <a:gd name="connsiteX1" fmla="*/ 113515 w 227212"/>
                <a:gd name="connsiteY1" fmla="*/ 112766 h 113606"/>
                <a:gd name="connsiteX2" fmla="*/ -91 w 227212"/>
                <a:gd name="connsiteY2" fmla="*/ -841 h 11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212" h="113606">
                  <a:moveTo>
                    <a:pt x="227121" y="-841"/>
                  </a:moveTo>
                  <a:cubicBezTo>
                    <a:pt x="227121" y="61906"/>
                    <a:pt x="176263" y="112766"/>
                    <a:pt x="113515" y="112766"/>
                  </a:cubicBezTo>
                  <a:cubicBezTo>
                    <a:pt x="50768" y="112766"/>
                    <a:pt x="-91" y="61906"/>
                    <a:pt x="-91" y="-841"/>
                  </a:cubicBez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B919142-727A-424E-B21D-1C149D98BB52}"/>
                </a:ext>
              </a:extLst>
            </p:cNvPr>
            <p:cNvSpPr/>
            <p:nvPr/>
          </p:nvSpPr>
          <p:spPr>
            <a:xfrm>
              <a:off x="7610907" y="4411178"/>
              <a:ext cx="414561" cy="207265"/>
            </a:xfrm>
            <a:custGeom>
              <a:avLst/>
              <a:gdLst>
                <a:gd name="connsiteX0" fmla="*/ -91 w 414561"/>
                <a:gd name="connsiteY0" fmla="*/ -759 h 207265"/>
                <a:gd name="connsiteX1" fmla="*/ 3824 w 414561"/>
                <a:gd name="connsiteY1" fmla="*/ 39348 h 207265"/>
                <a:gd name="connsiteX2" fmla="*/ 31171 w 414561"/>
                <a:gd name="connsiteY2" fmla="*/ 39348 h 207265"/>
                <a:gd name="connsiteX3" fmla="*/ 54359 w 414561"/>
                <a:gd name="connsiteY3" fmla="*/ 95278 h 207265"/>
                <a:gd name="connsiteX4" fmla="*/ 51904 w 414561"/>
                <a:gd name="connsiteY4" fmla="*/ 97713 h 207265"/>
                <a:gd name="connsiteX5" fmla="*/ 35005 w 414561"/>
                <a:gd name="connsiteY5" fmla="*/ 114632 h 207265"/>
                <a:gd name="connsiteX6" fmla="*/ 91808 w 414561"/>
                <a:gd name="connsiteY6" fmla="*/ 171435 h 207265"/>
                <a:gd name="connsiteX7" fmla="*/ 108707 w 414561"/>
                <a:gd name="connsiteY7" fmla="*/ 154516 h 207265"/>
                <a:gd name="connsiteX8" fmla="*/ 111142 w 414561"/>
                <a:gd name="connsiteY8" fmla="*/ 152061 h 207265"/>
                <a:gd name="connsiteX9" fmla="*/ 167092 w 414561"/>
                <a:gd name="connsiteY9" fmla="*/ 175249 h 207265"/>
                <a:gd name="connsiteX10" fmla="*/ 167092 w 414561"/>
                <a:gd name="connsiteY10" fmla="*/ 202515 h 207265"/>
                <a:gd name="connsiteX11" fmla="*/ 247286 w 414561"/>
                <a:gd name="connsiteY11" fmla="*/ 202515 h 207265"/>
                <a:gd name="connsiteX12" fmla="*/ 247286 w 414561"/>
                <a:gd name="connsiteY12" fmla="*/ 175168 h 207265"/>
                <a:gd name="connsiteX13" fmla="*/ 303217 w 414561"/>
                <a:gd name="connsiteY13" fmla="*/ 152001 h 207265"/>
                <a:gd name="connsiteX14" fmla="*/ 305672 w 414561"/>
                <a:gd name="connsiteY14" fmla="*/ 154435 h 207265"/>
                <a:gd name="connsiteX15" fmla="*/ 322571 w 414561"/>
                <a:gd name="connsiteY15" fmla="*/ 171354 h 207265"/>
                <a:gd name="connsiteX16" fmla="*/ 379374 w 414561"/>
                <a:gd name="connsiteY16" fmla="*/ 114551 h 207265"/>
                <a:gd name="connsiteX17" fmla="*/ 362455 w 414561"/>
                <a:gd name="connsiteY17" fmla="*/ 97632 h 207265"/>
                <a:gd name="connsiteX18" fmla="*/ 360020 w 414561"/>
                <a:gd name="connsiteY18" fmla="*/ 95197 h 207265"/>
                <a:gd name="connsiteX19" fmla="*/ 383208 w 414561"/>
                <a:gd name="connsiteY19" fmla="*/ 39266 h 207265"/>
                <a:gd name="connsiteX20" fmla="*/ 410555 w 414561"/>
                <a:gd name="connsiteY20" fmla="*/ 39266 h 207265"/>
                <a:gd name="connsiteX21" fmla="*/ 414470 w 414561"/>
                <a:gd name="connsiteY21" fmla="*/ -841 h 2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4561" h="207265">
                  <a:moveTo>
                    <a:pt x="-91" y="-759"/>
                  </a:moveTo>
                  <a:cubicBezTo>
                    <a:pt x="-71" y="12711"/>
                    <a:pt x="1227" y="26141"/>
                    <a:pt x="3824" y="39348"/>
                  </a:cubicBezTo>
                  <a:lnTo>
                    <a:pt x="31171" y="39348"/>
                  </a:lnTo>
                  <a:cubicBezTo>
                    <a:pt x="35675" y="59168"/>
                    <a:pt x="43505" y="78095"/>
                    <a:pt x="54359" y="95278"/>
                  </a:cubicBezTo>
                  <a:lnTo>
                    <a:pt x="51904" y="97713"/>
                  </a:lnTo>
                  <a:lnTo>
                    <a:pt x="35005" y="114632"/>
                  </a:lnTo>
                  <a:cubicBezTo>
                    <a:pt x="50078" y="137069"/>
                    <a:pt x="69371" y="156362"/>
                    <a:pt x="91808" y="171435"/>
                  </a:cubicBezTo>
                  <a:lnTo>
                    <a:pt x="108707" y="154516"/>
                  </a:lnTo>
                  <a:lnTo>
                    <a:pt x="111142" y="152061"/>
                  </a:lnTo>
                  <a:cubicBezTo>
                    <a:pt x="128345" y="162915"/>
                    <a:pt x="147252" y="170746"/>
                    <a:pt x="167092" y="175249"/>
                  </a:cubicBezTo>
                  <a:lnTo>
                    <a:pt x="167092" y="202515"/>
                  </a:lnTo>
                  <a:cubicBezTo>
                    <a:pt x="193567" y="207728"/>
                    <a:pt x="220812" y="207728"/>
                    <a:pt x="247286" y="202515"/>
                  </a:cubicBezTo>
                  <a:lnTo>
                    <a:pt x="247286" y="175168"/>
                  </a:lnTo>
                  <a:cubicBezTo>
                    <a:pt x="267107" y="170664"/>
                    <a:pt x="286014" y="162833"/>
                    <a:pt x="303217" y="152001"/>
                  </a:cubicBezTo>
                  <a:lnTo>
                    <a:pt x="305672" y="154435"/>
                  </a:lnTo>
                  <a:lnTo>
                    <a:pt x="322571" y="171354"/>
                  </a:lnTo>
                  <a:cubicBezTo>
                    <a:pt x="345008" y="156281"/>
                    <a:pt x="364301" y="136988"/>
                    <a:pt x="379374" y="114551"/>
                  </a:cubicBezTo>
                  <a:lnTo>
                    <a:pt x="362455" y="97632"/>
                  </a:lnTo>
                  <a:lnTo>
                    <a:pt x="360020" y="95197"/>
                  </a:lnTo>
                  <a:cubicBezTo>
                    <a:pt x="370854" y="77994"/>
                    <a:pt x="378684" y="59087"/>
                    <a:pt x="383208" y="39266"/>
                  </a:cubicBezTo>
                  <a:lnTo>
                    <a:pt x="410555" y="39266"/>
                  </a:lnTo>
                  <a:cubicBezTo>
                    <a:pt x="413152" y="26060"/>
                    <a:pt x="414450" y="12630"/>
                    <a:pt x="414470" y="-841"/>
                  </a:cubicBez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3DA2DFA3-0C5A-4F00-93F4-6D781BFBFB32}"/>
                </a:ext>
              </a:extLst>
            </p:cNvPr>
            <p:cNvSpPr/>
            <p:nvPr/>
          </p:nvSpPr>
          <p:spPr>
            <a:xfrm>
              <a:off x="7771315" y="4411259"/>
              <a:ext cx="93582" cy="45818"/>
            </a:xfrm>
            <a:custGeom>
              <a:avLst/>
              <a:gdLst>
                <a:gd name="connsiteX0" fmla="*/ -91 w 93582"/>
                <a:gd name="connsiteY0" fmla="*/ -841 h 45818"/>
                <a:gd name="connsiteX1" fmla="*/ 47684 w 93582"/>
                <a:gd name="connsiteY1" fmla="*/ 44967 h 45818"/>
                <a:gd name="connsiteX2" fmla="*/ 93492 w 93582"/>
                <a:gd name="connsiteY2" fmla="*/ -841 h 4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582" h="45818">
                  <a:moveTo>
                    <a:pt x="-91" y="-841"/>
                  </a:moveTo>
                  <a:cubicBezTo>
                    <a:pt x="457" y="25005"/>
                    <a:pt x="21839" y="45514"/>
                    <a:pt x="47684" y="44967"/>
                  </a:cubicBezTo>
                  <a:cubicBezTo>
                    <a:pt x="72759" y="44459"/>
                    <a:pt x="92964" y="24254"/>
                    <a:pt x="93492" y="-841"/>
                  </a:cubicBez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C373C08D-9FC9-46B9-B72B-CDFC0F44AC19}"/>
                </a:ext>
              </a:extLst>
            </p:cNvPr>
            <p:cNvSpPr/>
            <p:nvPr/>
          </p:nvSpPr>
          <p:spPr>
            <a:xfrm>
              <a:off x="7637645" y="4411259"/>
              <a:ext cx="360923" cy="2028"/>
            </a:xfrm>
            <a:custGeom>
              <a:avLst/>
              <a:gdLst>
                <a:gd name="connsiteX0" fmla="*/ 0 w 360923"/>
                <a:gd name="connsiteY0" fmla="*/ 0 h 2028"/>
                <a:gd name="connsiteX1" fmla="*/ 360923 w 360923"/>
                <a:gd name="connsiteY1" fmla="*/ 0 h 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923" h="2028">
                  <a:moveTo>
                    <a:pt x="0" y="0"/>
                  </a:moveTo>
                  <a:lnTo>
                    <a:pt x="360923" y="0"/>
                  </a:lnTo>
                </a:path>
              </a:pathLst>
            </a:custGeom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BA4CCF62-281D-4E28-9612-188C9243E0CB}"/>
                </a:ext>
              </a:extLst>
            </p:cNvPr>
            <p:cNvSpPr/>
            <p:nvPr/>
          </p:nvSpPr>
          <p:spPr>
            <a:xfrm>
              <a:off x="7757946" y="4337740"/>
              <a:ext cx="26738" cy="26738"/>
            </a:xfrm>
            <a:custGeom>
              <a:avLst/>
              <a:gdLst>
                <a:gd name="connsiteX0" fmla="*/ 26738 w 26738"/>
                <a:gd name="connsiteY0" fmla="*/ 13369 h 26738"/>
                <a:gd name="connsiteX1" fmla="*/ 13369 w 26738"/>
                <a:gd name="connsiteY1" fmla="*/ 26738 h 26738"/>
                <a:gd name="connsiteX2" fmla="*/ 0 w 26738"/>
                <a:gd name="connsiteY2" fmla="*/ 13369 h 26738"/>
                <a:gd name="connsiteX3" fmla="*/ 13369 w 26738"/>
                <a:gd name="connsiteY3" fmla="*/ 0 h 26738"/>
                <a:gd name="connsiteX4" fmla="*/ 26738 w 26738"/>
                <a:gd name="connsiteY4" fmla="*/ 13369 h 2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8" h="26738">
                  <a:moveTo>
                    <a:pt x="26738" y="13369"/>
                  </a:moveTo>
                  <a:cubicBezTo>
                    <a:pt x="26738" y="20752"/>
                    <a:pt x="20753" y="26738"/>
                    <a:pt x="13369" y="26738"/>
                  </a:cubicBezTo>
                  <a:cubicBezTo>
                    <a:pt x="5985" y="26738"/>
                    <a:pt x="0" y="20752"/>
                    <a:pt x="0" y="13369"/>
                  </a:cubicBezTo>
                  <a:cubicBezTo>
                    <a:pt x="0" y="5985"/>
                    <a:pt x="5985" y="0"/>
                    <a:pt x="13369" y="0"/>
                  </a:cubicBezTo>
                  <a:cubicBezTo>
                    <a:pt x="20753" y="0"/>
                    <a:pt x="26738" y="5985"/>
                    <a:pt x="26738" y="13369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92D0AF48-2588-4A3D-A1AA-9770495D6CF5}"/>
                </a:ext>
              </a:extLst>
            </p:cNvPr>
            <p:cNvSpPr/>
            <p:nvPr/>
          </p:nvSpPr>
          <p:spPr>
            <a:xfrm>
              <a:off x="7851529" y="4337740"/>
              <a:ext cx="26738" cy="26738"/>
            </a:xfrm>
            <a:custGeom>
              <a:avLst/>
              <a:gdLst>
                <a:gd name="connsiteX0" fmla="*/ 26738 w 26738"/>
                <a:gd name="connsiteY0" fmla="*/ 13369 h 26738"/>
                <a:gd name="connsiteX1" fmla="*/ 13369 w 26738"/>
                <a:gd name="connsiteY1" fmla="*/ 26738 h 26738"/>
                <a:gd name="connsiteX2" fmla="*/ 0 w 26738"/>
                <a:gd name="connsiteY2" fmla="*/ 13369 h 26738"/>
                <a:gd name="connsiteX3" fmla="*/ 13369 w 26738"/>
                <a:gd name="connsiteY3" fmla="*/ 0 h 26738"/>
                <a:gd name="connsiteX4" fmla="*/ 26738 w 26738"/>
                <a:gd name="connsiteY4" fmla="*/ 13369 h 2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38" h="26738">
                  <a:moveTo>
                    <a:pt x="26738" y="13369"/>
                  </a:moveTo>
                  <a:cubicBezTo>
                    <a:pt x="26738" y="20752"/>
                    <a:pt x="20753" y="26738"/>
                    <a:pt x="13369" y="26738"/>
                  </a:cubicBezTo>
                  <a:cubicBezTo>
                    <a:pt x="5985" y="26738"/>
                    <a:pt x="0" y="20752"/>
                    <a:pt x="0" y="13369"/>
                  </a:cubicBezTo>
                  <a:cubicBezTo>
                    <a:pt x="0" y="5985"/>
                    <a:pt x="5985" y="0"/>
                    <a:pt x="13369" y="0"/>
                  </a:cubicBezTo>
                  <a:cubicBezTo>
                    <a:pt x="20753" y="0"/>
                    <a:pt x="26738" y="5985"/>
                    <a:pt x="26738" y="13369"/>
                  </a:cubicBezTo>
                  <a:close/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61B9268D-C5DB-4F90-BF3E-C97620FE8AF4}"/>
                </a:ext>
              </a:extLst>
            </p:cNvPr>
            <p:cNvSpPr/>
            <p:nvPr/>
          </p:nvSpPr>
          <p:spPr>
            <a:xfrm>
              <a:off x="7704470" y="4297633"/>
              <a:ext cx="227252" cy="86888"/>
            </a:xfrm>
            <a:custGeom>
              <a:avLst/>
              <a:gdLst>
                <a:gd name="connsiteX0" fmla="*/ -91 w 227252"/>
                <a:gd name="connsiteY0" fmla="*/ 86048 h 86888"/>
                <a:gd name="connsiteX1" fmla="*/ -91 w 227252"/>
                <a:gd name="connsiteY1" fmla="*/ 39266 h 86888"/>
                <a:gd name="connsiteX2" fmla="*/ 40015 w 227252"/>
                <a:gd name="connsiteY2" fmla="*/ -841 h 86888"/>
                <a:gd name="connsiteX3" fmla="*/ 187055 w 227252"/>
                <a:gd name="connsiteY3" fmla="*/ -841 h 86888"/>
                <a:gd name="connsiteX4" fmla="*/ 227161 w 227252"/>
                <a:gd name="connsiteY4" fmla="*/ 39266 h 86888"/>
                <a:gd name="connsiteX5" fmla="*/ 227161 w 227252"/>
                <a:gd name="connsiteY5" fmla="*/ 86048 h 8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252" h="86888">
                  <a:moveTo>
                    <a:pt x="-91" y="86048"/>
                  </a:moveTo>
                  <a:lnTo>
                    <a:pt x="-91" y="39266"/>
                  </a:lnTo>
                  <a:cubicBezTo>
                    <a:pt x="-91" y="17113"/>
                    <a:pt x="17862" y="-841"/>
                    <a:pt x="40015" y="-841"/>
                  </a:cubicBezTo>
                  <a:lnTo>
                    <a:pt x="187055" y="-841"/>
                  </a:lnTo>
                  <a:cubicBezTo>
                    <a:pt x="209208" y="-841"/>
                    <a:pt x="227161" y="17113"/>
                    <a:pt x="227161" y="39266"/>
                  </a:cubicBezTo>
                  <a:lnTo>
                    <a:pt x="227161" y="86048"/>
                  </a:ln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76" name="Freeform: Shape 1575">
            <a:extLst>
              <a:ext uri="{FF2B5EF4-FFF2-40B4-BE49-F238E27FC236}">
                <a16:creationId xmlns:a16="http://schemas.microsoft.com/office/drawing/2014/main" id="{ACB3EB79-1C81-47E4-9088-2A0583CE0D19}"/>
              </a:ext>
            </a:extLst>
          </p:cNvPr>
          <p:cNvSpPr/>
          <p:nvPr/>
        </p:nvSpPr>
        <p:spPr>
          <a:xfrm rot="18900000">
            <a:off x="8720821" y="4417110"/>
            <a:ext cx="593124" cy="362373"/>
          </a:xfrm>
          <a:custGeom>
            <a:avLst/>
            <a:gdLst>
              <a:gd name="connsiteX0" fmla="*/ 642758 w 642849"/>
              <a:gd name="connsiteY0" fmla="*/ 195536 h 392753"/>
              <a:gd name="connsiteX1" fmla="*/ 321334 w 642849"/>
              <a:gd name="connsiteY1" fmla="*/ 391912 h 392753"/>
              <a:gd name="connsiteX2" fmla="*/ -91 w 642849"/>
              <a:gd name="connsiteY2" fmla="*/ 195536 h 392753"/>
              <a:gd name="connsiteX3" fmla="*/ 321334 w 642849"/>
              <a:gd name="connsiteY3" fmla="*/ -841 h 392753"/>
              <a:gd name="connsiteX4" fmla="*/ 642758 w 642849"/>
              <a:gd name="connsiteY4" fmla="*/ 195536 h 39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849" h="392753">
                <a:moveTo>
                  <a:pt x="642758" y="195536"/>
                </a:moveTo>
                <a:cubicBezTo>
                  <a:pt x="642758" y="303991"/>
                  <a:pt x="498852" y="391912"/>
                  <a:pt x="321334" y="391912"/>
                </a:cubicBezTo>
                <a:cubicBezTo>
                  <a:pt x="143816" y="391912"/>
                  <a:pt x="-91" y="303991"/>
                  <a:pt x="-91" y="195536"/>
                </a:cubicBezTo>
                <a:cubicBezTo>
                  <a:pt x="-91" y="87080"/>
                  <a:pt x="143816" y="-841"/>
                  <a:pt x="321334" y="-841"/>
                </a:cubicBezTo>
                <a:cubicBezTo>
                  <a:pt x="498852" y="-841"/>
                  <a:pt x="642758" y="87080"/>
                  <a:pt x="642758" y="195536"/>
                </a:cubicBezTo>
                <a:close/>
              </a:path>
            </a:pathLst>
          </a:custGeom>
          <a:solidFill>
            <a:srgbClr val="F1F2F2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77" name="Graphic 1390">
            <a:extLst>
              <a:ext uri="{FF2B5EF4-FFF2-40B4-BE49-F238E27FC236}">
                <a16:creationId xmlns:a16="http://schemas.microsoft.com/office/drawing/2014/main" id="{3438E349-4999-4A67-B3D9-E0BA752DDB8B}"/>
              </a:ext>
            </a:extLst>
          </p:cNvPr>
          <p:cNvGrpSpPr/>
          <p:nvPr/>
        </p:nvGrpSpPr>
        <p:grpSpPr>
          <a:xfrm>
            <a:off x="8789915" y="4419728"/>
            <a:ext cx="382352" cy="382307"/>
            <a:chOff x="9447211" y="4204070"/>
            <a:chExt cx="414407" cy="414358"/>
          </a:xfrm>
          <a:noFill/>
        </p:grpSpPr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37DB721C-1513-41DC-A1DC-9A8F12B259D7}"/>
                </a:ext>
              </a:extLst>
            </p:cNvPr>
            <p:cNvSpPr/>
            <p:nvPr/>
          </p:nvSpPr>
          <p:spPr>
            <a:xfrm>
              <a:off x="9447211" y="4458324"/>
              <a:ext cx="414407" cy="160104"/>
            </a:xfrm>
            <a:custGeom>
              <a:avLst/>
              <a:gdLst>
                <a:gd name="connsiteX0" fmla="*/ 166910 w 414407"/>
                <a:gd name="connsiteY0" fmla="*/ 79496 h 160104"/>
                <a:gd name="connsiteX1" fmla="*/ 280516 w 414407"/>
                <a:gd name="connsiteY1" fmla="*/ 79496 h 160104"/>
                <a:gd name="connsiteX2" fmla="*/ 300559 w 414407"/>
                <a:gd name="connsiteY2" fmla="*/ 59453 h 160104"/>
                <a:gd name="connsiteX3" fmla="*/ 300559 w 414407"/>
                <a:gd name="connsiteY3" fmla="*/ 59453 h 160104"/>
                <a:gd name="connsiteX4" fmla="*/ 280516 w 414407"/>
                <a:gd name="connsiteY4" fmla="*/ 39409 h 160104"/>
                <a:gd name="connsiteX5" fmla="*/ 207017 w 414407"/>
                <a:gd name="connsiteY5" fmla="*/ 39409 h 160104"/>
                <a:gd name="connsiteX6" fmla="*/ 86695 w 414407"/>
                <a:gd name="connsiteY6" fmla="*/ -698 h 160104"/>
                <a:gd name="connsiteX7" fmla="*/ 60951 w 414407"/>
                <a:gd name="connsiteY7" fmla="*/ -840 h 160104"/>
                <a:gd name="connsiteX8" fmla="*/ -91 w 414407"/>
                <a:gd name="connsiteY8" fmla="*/ 59514 h 160104"/>
                <a:gd name="connsiteX9" fmla="*/ -91 w 414407"/>
                <a:gd name="connsiteY9" fmla="*/ 59838 h 160104"/>
                <a:gd name="connsiteX10" fmla="*/ -91 w 414407"/>
                <a:gd name="connsiteY10" fmla="*/ 59838 h 160104"/>
                <a:gd name="connsiteX11" fmla="*/ 44681 w 414407"/>
                <a:gd name="connsiteY11" fmla="*/ 118386 h 160104"/>
                <a:gd name="connsiteX12" fmla="*/ 189022 w 414407"/>
                <a:gd name="connsiteY12" fmla="*/ 157580 h 160104"/>
                <a:gd name="connsiteX13" fmla="*/ 224950 w 414407"/>
                <a:gd name="connsiteY13" fmla="*/ 154253 h 160104"/>
                <a:gd name="connsiteX14" fmla="*/ 402744 w 414407"/>
                <a:gd name="connsiteY14" fmla="*/ 68683 h 160104"/>
                <a:gd name="connsiteX15" fmla="*/ 412441 w 414407"/>
                <a:gd name="connsiteY15" fmla="*/ 42026 h 160104"/>
                <a:gd name="connsiteX16" fmla="*/ 412441 w 414407"/>
                <a:gd name="connsiteY16" fmla="*/ 42026 h 160104"/>
                <a:gd name="connsiteX17" fmla="*/ 385804 w 414407"/>
                <a:gd name="connsiteY17" fmla="*/ 32350 h 160104"/>
                <a:gd name="connsiteX18" fmla="*/ 385785 w 414407"/>
                <a:gd name="connsiteY18" fmla="*/ 32350 h 160104"/>
                <a:gd name="connsiteX19" fmla="*/ 284695 w 414407"/>
                <a:gd name="connsiteY19" fmla="*/ 79476 h 16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407" h="160104">
                  <a:moveTo>
                    <a:pt x="166910" y="79496"/>
                  </a:moveTo>
                  <a:lnTo>
                    <a:pt x="280516" y="79496"/>
                  </a:lnTo>
                  <a:cubicBezTo>
                    <a:pt x="291592" y="79496"/>
                    <a:pt x="300559" y="70529"/>
                    <a:pt x="300559" y="59453"/>
                  </a:cubicBezTo>
                  <a:lnTo>
                    <a:pt x="300559" y="59453"/>
                  </a:lnTo>
                  <a:cubicBezTo>
                    <a:pt x="300559" y="48376"/>
                    <a:pt x="291592" y="39409"/>
                    <a:pt x="280516" y="39409"/>
                  </a:cubicBezTo>
                  <a:lnTo>
                    <a:pt x="207017" y="39409"/>
                  </a:lnTo>
                  <a:cubicBezTo>
                    <a:pt x="173584" y="-698"/>
                    <a:pt x="86695" y="-698"/>
                    <a:pt x="86695" y="-698"/>
                  </a:cubicBezTo>
                  <a:lnTo>
                    <a:pt x="60951" y="-840"/>
                  </a:lnTo>
                  <a:cubicBezTo>
                    <a:pt x="27438" y="-1023"/>
                    <a:pt x="91" y="26000"/>
                    <a:pt x="-91" y="59514"/>
                  </a:cubicBezTo>
                  <a:cubicBezTo>
                    <a:pt x="-91" y="59615"/>
                    <a:pt x="-91" y="59737"/>
                    <a:pt x="-91" y="59838"/>
                  </a:cubicBezTo>
                  <a:lnTo>
                    <a:pt x="-91" y="59838"/>
                  </a:lnTo>
                  <a:cubicBezTo>
                    <a:pt x="-71" y="87225"/>
                    <a:pt x="18268" y="111204"/>
                    <a:pt x="44681" y="118386"/>
                  </a:cubicBezTo>
                  <a:lnTo>
                    <a:pt x="189022" y="157580"/>
                  </a:lnTo>
                  <a:cubicBezTo>
                    <a:pt x="201012" y="160664"/>
                    <a:pt x="213732" y="159487"/>
                    <a:pt x="224950" y="154253"/>
                  </a:cubicBezTo>
                  <a:lnTo>
                    <a:pt x="402744" y="68683"/>
                  </a:lnTo>
                  <a:cubicBezTo>
                    <a:pt x="412766" y="63997"/>
                    <a:pt x="417107" y="52068"/>
                    <a:pt x="412441" y="42026"/>
                  </a:cubicBezTo>
                  <a:lnTo>
                    <a:pt x="412441" y="42026"/>
                  </a:lnTo>
                  <a:cubicBezTo>
                    <a:pt x="407755" y="32004"/>
                    <a:pt x="395826" y="27663"/>
                    <a:pt x="385804" y="32350"/>
                  </a:cubicBezTo>
                  <a:cubicBezTo>
                    <a:pt x="385804" y="32350"/>
                    <a:pt x="385785" y="32350"/>
                    <a:pt x="385785" y="32350"/>
                  </a:cubicBezTo>
                  <a:lnTo>
                    <a:pt x="284695" y="79476"/>
                  </a:ln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6ABFA048-7712-4BE3-9CE7-82324DADA943}"/>
                </a:ext>
              </a:extLst>
            </p:cNvPr>
            <p:cNvSpPr/>
            <p:nvPr/>
          </p:nvSpPr>
          <p:spPr>
            <a:xfrm>
              <a:off x="9547387" y="4311002"/>
              <a:ext cx="80194" cy="120321"/>
            </a:xfrm>
            <a:custGeom>
              <a:avLst/>
              <a:gdLst>
                <a:gd name="connsiteX0" fmla="*/ 0 w 80194"/>
                <a:gd name="connsiteY0" fmla="*/ 120321 h 120321"/>
                <a:gd name="connsiteX1" fmla="*/ 0 w 80194"/>
                <a:gd name="connsiteY1" fmla="*/ 0 h 120321"/>
                <a:gd name="connsiteX2" fmla="*/ 80194 w 80194"/>
                <a:gd name="connsiteY2" fmla="*/ 0 h 12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194" h="120321">
                  <a:moveTo>
                    <a:pt x="0" y="120321"/>
                  </a:moveTo>
                  <a:lnTo>
                    <a:pt x="0" y="0"/>
                  </a:lnTo>
                  <a:lnTo>
                    <a:pt x="80194" y="0"/>
                  </a:ln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C466BB04-A9D2-4AE7-BD74-FCDDBB01C6ED}"/>
                </a:ext>
              </a:extLst>
            </p:cNvPr>
            <p:cNvSpPr/>
            <p:nvPr/>
          </p:nvSpPr>
          <p:spPr>
            <a:xfrm>
              <a:off x="9707795" y="4351109"/>
              <a:ext cx="80193" cy="126995"/>
            </a:xfrm>
            <a:custGeom>
              <a:avLst/>
              <a:gdLst>
                <a:gd name="connsiteX0" fmla="*/ 0 w 80193"/>
                <a:gd name="connsiteY0" fmla="*/ 120301 h 126995"/>
                <a:gd name="connsiteX1" fmla="*/ 0 w 80193"/>
                <a:gd name="connsiteY1" fmla="*/ 0 h 126995"/>
                <a:gd name="connsiteX2" fmla="*/ 80193 w 80193"/>
                <a:gd name="connsiteY2" fmla="*/ 0 h 126995"/>
                <a:gd name="connsiteX3" fmla="*/ 80193 w 80193"/>
                <a:gd name="connsiteY3" fmla="*/ 126996 h 12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93" h="126995">
                  <a:moveTo>
                    <a:pt x="0" y="120301"/>
                  </a:moveTo>
                  <a:lnTo>
                    <a:pt x="0" y="0"/>
                  </a:lnTo>
                  <a:lnTo>
                    <a:pt x="80193" y="0"/>
                  </a:lnTo>
                  <a:lnTo>
                    <a:pt x="80193" y="126996"/>
                  </a:ln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97EDCBCB-3C13-48DB-91BD-73330685F0A9}"/>
                </a:ext>
              </a:extLst>
            </p:cNvPr>
            <p:cNvSpPr/>
            <p:nvPr/>
          </p:nvSpPr>
          <p:spPr>
            <a:xfrm>
              <a:off x="9627581" y="4204070"/>
              <a:ext cx="80214" cy="240622"/>
            </a:xfrm>
            <a:custGeom>
              <a:avLst/>
              <a:gdLst>
                <a:gd name="connsiteX0" fmla="*/ 0 w 80214"/>
                <a:gd name="connsiteY0" fmla="*/ 240622 h 240622"/>
                <a:gd name="connsiteX1" fmla="*/ 0 w 80214"/>
                <a:gd name="connsiteY1" fmla="*/ 0 h 240622"/>
                <a:gd name="connsiteX2" fmla="*/ 80214 w 80214"/>
                <a:gd name="connsiteY2" fmla="*/ 0 h 240622"/>
                <a:gd name="connsiteX3" fmla="*/ 80214 w 80214"/>
                <a:gd name="connsiteY3" fmla="*/ 147039 h 24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214" h="240622">
                  <a:moveTo>
                    <a:pt x="0" y="240622"/>
                  </a:moveTo>
                  <a:lnTo>
                    <a:pt x="0" y="0"/>
                  </a:lnTo>
                  <a:lnTo>
                    <a:pt x="80214" y="0"/>
                  </a:lnTo>
                  <a:lnTo>
                    <a:pt x="80214" y="147039"/>
                  </a:lnTo>
                </a:path>
              </a:pathLst>
            </a:custGeom>
            <a:noFill/>
            <a:ln w="13367" cap="rnd">
              <a:solidFill>
                <a:srgbClr val="F3702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82" name="Freeform: Shape 1581">
            <a:extLst>
              <a:ext uri="{FF2B5EF4-FFF2-40B4-BE49-F238E27FC236}">
                <a16:creationId xmlns:a16="http://schemas.microsoft.com/office/drawing/2014/main" id="{663C6DA0-42D1-47BA-918E-393CDF0A275C}"/>
              </a:ext>
            </a:extLst>
          </p:cNvPr>
          <p:cNvSpPr/>
          <p:nvPr/>
        </p:nvSpPr>
        <p:spPr>
          <a:xfrm>
            <a:off x="753476" y="2401595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370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3" name="Freeform: Shape 1582">
            <a:extLst>
              <a:ext uri="{FF2B5EF4-FFF2-40B4-BE49-F238E27FC236}">
                <a16:creationId xmlns:a16="http://schemas.microsoft.com/office/drawing/2014/main" id="{1E772B85-7015-48B8-BA20-91FC70F07FED}"/>
              </a:ext>
            </a:extLst>
          </p:cNvPr>
          <p:cNvSpPr/>
          <p:nvPr/>
        </p:nvSpPr>
        <p:spPr>
          <a:xfrm>
            <a:off x="1615985" y="3776218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794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4" name="Freeform: Shape 1583">
            <a:extLst>
              <a:ext uri="{FF2B5EF4-FFF2-40B4-BE49-F238E27FC236}">
                <a16:creationId xmlns:a16="http://schemas.microsoft.com/office/drawing/2014/main" id="{2CC40980-D628-4352-BA0E-33277CCE9450}"/>
              </a:ext>
            </a:extLst>
          </p:cNvPr>
          <p:cNvSpPr/>
          <p:nvPr/>
        </p:nvSpPr>
        <p:spPr>
          <a:xfrm>
            <a:off x="3199254" y="4972481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5" y="269450"/>
                </a:cubicBezTo>
                <a:cubicBezTo>
                  <a:pt x="60318" y="269450"/>
                  <a:pt x="0" y="209131"/>
                  <a:pt x="0" y="134725"/>
                </a:cubicBezTo>
                <a:cubicBezTo>
                  <a:pt x="0" y="60318"/>
                  <a:pt x="60318" y="0"/>
                  <a:pt x="134725" y="0"/>
                </a:cubicBezTo>
                <a:cubicBezTo>
                  <a:pt x="209131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5" name="Freeform: Shape 1584">
            <a:extLst>
              <a:ext uri="{FF2B5EF4-FFF2-40B4-BE49-F238E27FC236}">
                <a16:creationId xmlns:a16="http://schemas.microsoft.com/office/drawing/2014/main" id="{1170DC53-D3B3-42F8-9387-67BEA4F7D8DD}"/>
              </a:ext>
            </a:extLst>
          </p:cNvPr>
          <p:cNvSpPr/>
          <p:nvPr/>
        </p:nvSpPr>
        <p:spPr>
          <a:xfrm>
            <a:off x="3329772" y="3776218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794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6" name="Freeform: Shape 1585">
            <a:extLst>
              <a:ext uri="{FF2B5EF4-FFF2-40B4-BE49-F238E27FC236}">
                <a16:creationId xmlns:a16="http://schemas.microsoft.com/office/drawing/2014/main" id="{D3F5140A-5753-4ABC-B551-E44ABB6EA634}"/>
              </a:ext>
            </a:extLst>
          </p:cNvPr>
          <p:cNvSpPr/>
          <p:nvPr/>
        </p:nvSpPr>
        <p:spPr>
          <a:xfrm>
            <a:off x="4897318" y="4972481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2" y="269450"/>
                  <a:pt x="134725" y="269450"/>
                </a:cubicBezTo>
                <a:cubicBezTo>
                  <a:pt x="60319" y="269450"/>
                  <a:pt x="0" y="209131"/>
                  <a:pt x="0" y="134725"/>
                </a:cubicBezTo>
                <a:cubicBezTo>
                  <a:pt x="0" y="60318"/>
                  <a:pt x="60319" y="0"/>
                  <a:pt x="134725" y="0"/>
                </a:cubicBezTo>
                <a:cubicBezTo>
                  <a:pt x="209132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7" name="Freeform: Shape 1586">
            <a:extLst>
              <a:ext uri="{FF2B5EF4-FFF2-40B4-BE49-F238E27FC236}">
                <a16:creationId xmlns:a16="http://schemas.microsoft.com/office/drawing/2014/main" id="{40FA4553-AD55-4564-BE54-25957B8B6C77}"/>
              </a:ext>
            </a:extLst>
          </p:cNvPr>
          <p:cNvSpPr/>
          <p:nvPr/>
        </p:nvSpPr>
        <p:spPr>
          <a:xfrm>
            <a:off x="5027837" y="3776218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794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8" name="Freeform: Shape 1587">
            <a:extLst>
              <a:ext uri="{FF2B5EF4-FFF2-40B4-BE49-F238E27FC236}">
                <a16:creationId xmlns:a16="http://schemas.microsoft.com/office/drawing/2014/main" id="{85EBFAC4-653F-4BED-A723-030EDFCF0396}"/>
              </a:ext>
            </a:extLst>
          </p:cNvPr>
          <p:cNvSpPr/>
          <p:nvPr/>
        </p:nvSpPr>
        <p:spPr>
          <a:xfrm>
            <a:off x="6622337" y="4972481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5" y="269450"/>
                </a:cubicBezTo>
                <a:cubicBezTo>
                  <a:pt x="60318" y="269450"/>
                  <a:pt x="0" y="209131"/>
                  <a:pt x="0" y="134725"/>
                </a:cubicBezTo>
                <a:cubicBezTo>
                  <a:pt x="0" y="60318"/>
                  <a:pt x="60318" y="0"/>
                  <a:pt x="134725" y="0"/>
                </a:cubicBezTo>
                <a:cubicBezTo>
                  <a:pt x="209131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9" name="Freeform: Shape 1588">
            <a:extLst>
              <a:ext uri="{FF2B5EF4-FFF2-40B4-BE49-F238E27FC236}">
                <a16:creationId xmlns:a16="http://schemas.microsoft.com/office/drawing/2014/main" id="{5B3A0C7E-A506-4C8E-830E-52E5030F43BB}"/>
              </a:ext>
            </a:extLst>
          </p:cNvPr>
          <p:cNvSpPr/>
          <p:nvPr/>
        </p:nvSpPr>
        <p:spPr>
          <a:xfrm>
            <a:off x="6752855" y="3776218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794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0" name="Freeform: Shape 1589">
            <a:extLst>
              <a:ext uri="{FF2B5EF4-FFF2-40B4-BE49-F238E27FC236}">
                <a16:creationId xmlns:a16="http://schemas.microsoft.com/office/drawing/2014/main" id="{D86CA5B2-6F0D-4360-8B29-C9F56F9D7573}"/>
              </a:ext>
            </a:extLst>
          </p:cNvPr>
          <p:cNvSpPr/>
          <p:nvPr/>
        </p:nvSpPr>
        <p:spPr>
          <a:xfrm>
            <a:off x="8320401" y="4972481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4 w 269449"/>
              <a:gd name="connsiteY1" fmla="*/ 269450 h 269449"/>
              <a:gd name="connsiteX2" fmla="*/ -1 w 269449"/>
              <a:gd name="connsiteY2" fmla="*/ 134725 h 269449"/>
              <a:gd name="connsiteX3" fmla="*/ 134724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4" y="269450"/>
                </a:cubicBezTo>
                <a:cubicBezTo>
                  <a:pt x="60318" y="269450"/>
                  <a:pt x="-1" y="209131"/>
                  <a:pt x="-1" y="134725"/>
                </a:cubicBezTo>
                <a:cubicBezTo>
                  <a:pt x="-1" y="60318"/>
                  <a:pt x="60318" y="0"/>
                  <a:pt x="134724" y="0"/>
                </a:cubicBezTo>
                <a:cubicBezTo>
                  <a:pt x="209131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1" name="Freeform: Shape 1590">
            <a:extLst>
              <a:ext uri="{FF2B5EF4-FFF2-40B4-BE49-F238E27FC236}">
                <a16:creationId xmlns:a16="http://schemas.microsoft.com/office/drawing/2014/main" id="{65010B6D-9CB9-4E45-AF69-59059123E062}"/>
              </a:ext>
            </a:extLst>
          </p:cNvPr>
          <p:cNvSpPr/>
          <p:nvPr/>
        </p:nvSpPr>
        <p:spPr>
          <a:xfrm>
            <a:off x="8450919" y="3776218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794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2" name="Freeform: Shape 1591">
            <a:extLst>
              <a:ext uri="{FF2B5EF4-FFF2-40B4-BE49-F238E27FC236}">
                <a16:creationId xmlns:a16="http://schemas.microsoft.com/office/drawing/2014/main" id="{8E215E84-A808-484D-AA1B-C312281E37B7}"/>
              </a:ext>
            </a:extLst>
          </p:cNvPr>
          <p:cNvSpPr/>
          <p:nvPr/>
        </p:nvSpPr>
        <p:spPr>
          <a:xfrm>
            <a:off x="10027450" y="4972481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4 w 269449"/>
              <a:gd name="connsiteY1" fmla="*/ 269450 h 269449"/>
              <a:gd name="connsiteX2" fmla="*/ -1 w 269449"/>
              <a:gd name="connsiteY2" fmla="*/ 134725 h 269449"/>
              <a:gd name="connsiteX3" fmla="*/ 134724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4" y="269450"/>
                </a:cubicBezTo>
                <a:cubicBezTo>
                  <a:pt x="60318" y="269450"/>
                  <a:pt x="-1" y="209131"/>
                  <a:pt x="-1" y="134725"/>
                </a:cubicBezTo>
                <a:cubicBezTo>
                  <a:pt x="-1" y="60318"/>
                  <a:pt x="60318" y="0"/>
                  <a:pt x="134724" y="0"/>
                </a:cubicBezTo>
                <a:cubicBezTo>
                  <a:pt x="209131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7941D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3" name="Freeform: Shape 1592">
            <a:extLst>
              <a:ext uri="{FF2B5EF4-FFF2-40B4-BE49-F238E27FC236}">
                <a16:creationId xmlns:a16="http://schemas.microsoft.com/office/drawing/2014/main" id="{3A0CD244-F158-4F12-A676-0869FD97245A}"/>
              </a:ext>
            </a:extLst>
          </p:cNvPr>
          <p:cNvSpPr/>
          <p:nvPr/>
        </p:nvSpPr>
        <p:spPr>
          <a:xfrm>
            <a:off x="10157968" y="3776218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794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4" name="Freeform: Shape 1593">
            <a:extLst>
              <a:ext uri="{FF2B5EF4-FFF2-40B4-BE49-F238E27FC236}">
                <a16:creationId xmlns:a16="http://schemas.microsoft.com/office/drawing/2014/main" id="{DD57C82E-8AE2-4370-AB51-3B512E61B1E0}"/>
              </a:ext>
            </a:extLst>
          </p:cNvPr>
          <p:cNvSpPr/>
          <p:nvPr/>
        </p:nvSpPr>
        <p:spPr>
          <a:xfrm>
            <a:off x="2327779" y="2207119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5" y="269450"/>
                </a:cubicBezTo>
                <a:cubicBezTo>
                  <a:pt x="60318" y="269450"/>
                  <a:pt x="0" y="209131"/>
                  <a:pt x="0" y="134725"/>
                </a:cubicBezTo>
                <a:cubicBezTo>
                  <a:pt x="0" y="60318"/>
                  <a:pt x="60319" y="0"/>
                  <a:pt x="134725" y="0"/>
                </a:cubicBezTo>
                <a:cubicBezTo>
                  <a:pt x="209132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5" name="Freeform: Shape 1594">
            <a:extLst>
              <a:ext uri="{FF2B5EF4-FFF2-40B4-BE49-F238E27FC236}">
                <a16:creationId xmlns:a16="http://schemas.microsoft.com/office/drawing/2014/main" id="{C977C8B7-3770-4D0B-AAB6-F37DA9F57771}"/>
              </a:ext>
            </a:extLst>
          </p:cNvPr>
          <p:cNvSpPr/>
          <p:nvPr/>
        </p:nvSpPr>
        <p:spPr>
          <a:xfrm>
            <a:off x="2451540" y="2401595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370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6" name="Freeform: Shape 1595">
            <a:extLst>
              <a:ext uri="{FF2B5EF4-FFF2-40B4-BE49-F238E27FC236}">
                <a16:creationId xmlns:a16="http://schemas.microsoft.com/office/drawing/2014/main" id="{B22F80B0-9105-4358-9263-E2E87128A341}"/>
              </a:ext>
            </a:extLst>
          </p:cNvPr>
          <p:cNvSpPr/>
          <p:nvPr/>
        </p:nvSpPr>
        <p:spPr>
          <a:xfrm>
            <a:off x="4025844" y="2207119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5" y="269450"/>
                </a:cubicBezTo>
                <a:cubicBezTo>
                  <a:pt x="60318" y="269450"/>
                  <a:pt x="0" y="209131"/>
                  <a:pt x="0" y="134725"/>
                </a:cubicBezTo>
                <a:cubicBezTo>
                  <a:pt x="0" y="60318"/>
                  <a:pt x="60318" y="0"/>
                  <a:pt x="134725" y="0"/>
                </a:cubicBezTo>
                <a:cubicBezTo>
                  <a:pt x="209131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7" name="Freeform: Shape 1596">
            <a:extLst>
              <a:ext uri="{FF2B5EF4-FFF2-40B4-BE49-F238E27FC236}">
                <a16:creationId xmlns:a16="http://schemas.microsoft.com/office/drawing/2014/main" id="{953699E6-1110-477B-99C4-57B93BCB407F}"/>
              </a:ext>
            </a:extLst>
          </p:cNvPr>
          <p:cNvSpPr/>
          <p:nvPr/>
        </p:nvSpPr>
        <p:spPr>
          <a:xfrm>
            <a:off x="4149605" y="2401595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370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8" name="Freeform: Shape 1597">
            <a:extLst>
              <a:ext uri="{FF2B5EF4-FFF2-40B4-BE49-F238E27FC236}">
                <a16:creationId xmlns:a16="http://schemas.microsoft.com/office/drawing/2014/main" id="{13F709EB-F6D5-4B0A-B275-7F9232C9DD61}"/>
              </a:ext>
            </a:extLst>
          </p:cNvPr>
          <p:cNvSpPr/>
          <p:nvPr/>
        </p:nvSpPr>
        <p:spPr>
          <a:xfrm>
            <a:off x="5768830" y="2207119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5" y="269450"/>
                </a:cubicBezTo>
                <a:cubicBezTo>
                  <a:pt x="60318" y="269450"/>
                  <a:pt x="0" y="209131"/>
                  <a:pt x="0" y="134725"/>
                </a:cubicBezTo>
                <a:cubicBezTo>
                  <a:pt x="0" y="60318"/>
                  <a:pt x="60318" y="0"/>
                  <a:pt x="134725" y="0"/>
                </a:cubicBezTo>
                <a:cubicBezTo>
                  <a:pt x="209131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9" name="Freeform: Shape 1598">
            <a:extLst>
              <a:ext uri="{FF2B5EF4-FFF2-40B4-BE49-F238E27FC236}">
                <a16:creationId xmlns:a16="http://schemas.microsoft.com/office/drawing/2014/main" id="{BE915E27-B0AB-435B-963D-22A63EDC1F1D}"/>
              </a:ext>
            </a:extLst>
          </p:cNvPr>
          <p:cNvSpPr/>
          <p:nvPr/>
        </p:nvSpPr>
        <p:spPr>
          <a:xfrm>
            <a:off x="5892592" y="2401595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370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0" name="Freeform: Shape 1599">
            <a:extLst>
              <a:ext uri="{FF2B5EF4-FFF2-40B4-BE49-F238E27FC236}">
                <a16:creationId xmlns:a16="http://schemas.microsoft.com/office/drawing/2014/main" id="{37BEA265-C285-457D-865F-96475EF91325}"/>
              </a:ext>
            </a:extLst>
          </p:cNvPr>
          <p:cNvSpPr/>
          <p:nvPr/>
        </p:nvSpPr>
        <p:spPr>
          <a:xfrm>
            <a:off x="7482618" y="2207119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2" y="269450"/>
                  <a:pt x="134725" y="269450"/>
                </a:cubicBezTo>
                <a:cubicBezTo>
                  <a:pt x="60319" y="269450"/>
                  <a:pt x="0" y="209131"/>
                  <a:pt x="0" y="134725"/>
                </a:cubicBezTo>
                <a:cubicBezTo>
                  <a:pt x="0" y="60318"/>
                  <a:pt x="60319" y="0"/>
                  <a:pt x="134725" y="0"/>
                </a:cubicBezTo>
                <a:cubicBezTo>
                  <a:pt x="209132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1" name="Freeform: Shape 1600">
            <a:extLst>
              <a:ext uri="{FF2B5EF4-FFF2-40B4-BE49-F238E27FC236}">
                <a16:creationId xmlns:a16="http://schemas.microsoft.com/office/drawing/2014/main" id="{7AE00D50-F53A-467A-8D3C-139556C86AEE}"/>
              </a:ext>
            </a:extLst>
          </p:cNvPr>
          <p:cNvSpPr/>
          <p:nvPr/>
        </p:nvSpPr>
        <p:spPr>
          <a:xfrm>
            <a:off x="7606379" y="2401595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370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2" name="Freeform: Shape 1601">
            <a:extLst>
              <a:ext uri="{FF2B5EF4-FFF2-40B4-BE49-F238E27FC236}">
                <a16:creationId xmlns:a16="http://schemas.microsoft.com/office/drawing/2014/main" id="{4EFE7DD8-0752-42E9-94B3-1FEE32041AEF}"/>
              </a:ext>
            </a:extLst>
          </p:cNvPr>
          <p:cNvSpPr/>
          <p:nvPr/>
        </p:nvSpPr>
        <p:spPr>
          <a:xfrm>
            <a:off x="9207636" y="2207119"/>
            <a:ext cx="248607" cy="248607"/>
          </a:xfrm>
          <a:custGeom>
            <a:avLst/>
            <a:gdLst>
              <a:gd name="connsiteX0" fmla="*/ 269450 w 269449"/>
              <a:gd name="connsiteY0" fmla="*/ 134725 h 269449"/>
              <a:gd name="connsiteX1" fmla="*/ 134725 w 269449"/>
              <a:gd name="connsiteY1" fmla="*/ 269450 h 269449"/>
              <a:gd name="connsiteX2" fmla="*/ 0 w 269449"/>
              <a:gd name="connsiteY2" fmla="*/ 134725 h 269449"/>
              <a:gd name="connsiteX3" fmla="*/ 134725 w 269449"/>
              <a:gd name="connsiteY3" fmla="*/ 0 h 269449"/>
              <a:gd name="connsiteX4" fmla="*/ 269450 w 269449"/>
              <a:gd name="connsiteY4" fmla="*/ 134725 h 26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449" h="269449">
                <a:moveTo>
                  <a:pt x="269450" y="134725"/>
                </a:moveTo>
                <a:cubicBezTo>
                  <a:pt x="269450" y="209131"/>
                  <a:pt x="209131" y="269450"/>
                  <a:pt x="134725" y="269450"/>
                </a:cubicBezTo>
                <a:cubicBezTo>
                  <a:pt x="60318" y="269450"/>
                  <a:pt x="0" y="209131"/>
                  <a:pt x="0" y="134725"/>
                </a:cubicBezTo>
                <a:cubicBezTo>
                  <a:pt x="0" y="60318"/>
                  <a:pt x="60318" y="0"/>
                  <a:pt x="134725" y="0"/>
                </a:cubicBezTo>
                <a:cubicBezTo>
                  <a:pt x="209131" y="0"/>
                  <a:pt x="269450" y="60318"/>
                  <a:pt x="269450" y="134725"/>
                </a:cubicBezTo>
                <a:close/>
              </a:path>
            </a:pathLst>
          </a:custGeom>
          <a:solidFill>
            <a:srgbClr val="F37021"/>
          </a:solidFill>
          <a:ln w="20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3" name="Freeform: Shape 1602">
            <a:extLst>
              <a:ext uri="{FF2B5EF4-FFF2-40B4-BE49-F238E27FC236}">
                <a16:creationId xmlns:a16="http://schemas.microsoft.com/office/drawing/2014/main" id="{6EA35B53-FF34-4AC2-8CF4-72B5C0EE2331}"/>
              </a:ext>
            </a:extLst>
          </p:cNvPr>
          <p:cNvSpPr/>
          <p:nvPr/>
        </p:nvSpPr>
        <p:spPr>
          <a:xfrm>
            <a:off x="9331397" y="2401595"/>
            <a:ext cx="1871" cy="1329701"/>
          </a:xfrm>
          <a:custGeom>
            <a:avLst/>
            <a:gdLst>
              <a:gd name="connsiteX0" fmla="*/ 0 w 2028"/>
              <a:gd name="connsiteY0" fmla="*/ 0 h 1441177"/>
              <a:gd name="connsiteX1" fmla="*/ 0 w 2028"/>
              <a:gd name="connsiteY1" fmla="*/ 1441177 h 144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8" h="1441177">
                <a:moveTo>
                  <a:pt x="0" y="0"/>
                </a:moveTo>
                <a:lnTo>
                  <a:pt x="0" y="1441177"/>
                </a:lnTo>
              </a:path>
            </a:pathLst>
          </a:custGeom>
          <a:ln w="8114" cap="rnd">
            <a:solidFill>
              <a:srgbClr val="F370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4" name="TextBox 1603">
            <a:extLst>
              <a:ext uri="{FF2B5EF4-FFF2-40B4-BE49-F238E27FC236}">
                <a16:creationId xmlns:a16="http://schemas.microsoft.com/office/drawing/2014/main" id="{193844B6-9D95-415D-A641-6AA6ED8458F5}"/>
              </a:ext>
            </a:extLst>
          </p:cNvPr>
          <p:cNvSpPr txBox="1"/>
          <p:nvPr/>
        </p:nvSpPr>
        <p:spPr>
          <a:xfrm>
            <a:off x="937484" y="2160489"/>
            <a:ext cx="1531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05" name="TextBox 1604">
            <a:extLst>
              <a:ext uri="{FF2B5EF4-FFF2-40B4-BE49-F238E27FC236}">
                <a16:creationId xmlns:a16="http://schemas.microsoft.com/office/drawing/2014/main" id="{47C92D58-2B3B-45F5-97F1-AEA6A3D406BA}"/>
              </a:ext>
            </a:extLst>
          </p:cNvPr>
          <p:cNvSpPr txBox="1"/>
          <p:nvPr/>
        </p:nvSpPr>
        <p:spPr>
          <a:xfrm>
            <a:off x="2705863" y="2160489"/>
            <a:ext cx="1531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06" name="TextBox 1605">
            <a:extLst>
              <a:ext uri="{FF2B5EF4-FFF2-40B4-BE49-F238E27FC236}">
                <a16:creationId xmlns:a16="http://schemas.microsoft.com/office/drawing/2014/main" id="{52793EF6-E18F-4455-B57C-09CB8036A468}"/>
              </a:ext>
            </a:extLst>
          </p:cNvPr>
          <p:cNvSpPr txBox="1"/>
          <p:nvPr/>
        </p:nvSpPr>
        <p:spPr>
          <a:xfrm>
            <a:off x="4346477" y="2160489"/>
            <a:ext cx="1531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07" name="TextBox 1606">
            <a:extLst>
              <a:ext uri="{FF2B5EF4-FFF2-40B4-BE49-F238E27FC236}">
                <a16:creationId xmlns:a16="http://schemas.microsoft.com/office/drawing/2014/main" id="{014653C7-F067-4E58-8414-6B590FAA7287}"/>
              </a:ext>
            </a:extLst>
          </p:cNvPr>
          <p:cNvSpPr txBox="1"/>
          <p:nvPr/>
        </p:nvSpPr>
        <p:spPr>
          <a:xfrm>
            <a:off x="6130862" y="2160489"/>
            <a:ext cx="1531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08" name="TextBox 1607">
            <a:extLst>
              <a:ext uri="{FF2B5EF4-FFF2-40B4-BE49-F238E27FC236}">
                <a16:creationId xmlns:a16="http://schemas.microsoft.com/office/drawing/2014/main" id="{FA89641B-56D6-4DDC-B8A6-561543249419}"/>
              </a:ext>
            </a:extLst>
          </p:cNvPr>
          <p:cNvSpPr txBox="1"/>
          <p:nvPr/>
        </p:nvSpPr>
        <p:spPr>
          <a:xfrm>
            <a:off x="7818317" y="2160489"/>
            <a:ext cx="1531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09" name="TextBox 1608">
            <a:extLst>
              <a:ext uri="{FF2B5EF4-FFF2-40B4-BE49-F238E27FC236}">
                <a16:creationId xmlns:a16="http://schemas.microsoft.com/office/drawing/2014/main" id="{0F13FF65-8DD3-4554-A019-9981D10DFF65}"/>
              </a:ext>
            </a:extLst>
          </p:cNvPr>
          <p:cNvSpPr txBox="1"/>
          <p:nvPr/>
        </p:nvSpPr>
        <p:spPr>
          <a:xfrm>
            <a:off x="9648192" y="2160489"/>
            <a:ext cx="1531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10" name="TextBox 1609">
            <a:extLst>
              <a:ext uri="{FF2B5EF4-FFF2-40B4-BE49-F238E27FC236}">
                <a16:creationId xmlns:a16="http://schemas.microsoft.com/office/drawing/2014/main" id="{F266F732-6643-4EA3-B4C1-B6C4301500C2}"/>
              </a:ext>
            </a:extLst>
          </p:cNvPr>
          <p:cNvSpPr txBox="1"/>
          <p:nvPr/>
        </p:nvSpPr>
        <p:spPr>
          <a:xfrm>
            <a:off x="1794253" y="4913156"/>
            <a:ext cx="1478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11" name="TextBox 1610">
            <a:extLst>
              <a:ext uri="{FF2B5EF4-FFF2-40B4-BE49-F238E27FC236}">
                <a16:creationId xmlns:a16="http://schemas.microsoft.com/office/drawing/2014/main" id="{6B416357-6335-48D7-B3F3-F0E8888C7668}"/>
              </a:ext>
            </a:extLst>
          </p:cNvPr>
          <p:cNvSpPr txBox="1"/>
          <p:nvPr/>
        </p:nvSpPr>
        <p:spPr>
          <a:xfrm>
            <a:off x="3562632" y="4913156"/>
            <a:ext cx="1478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12" name="TextBox 1611">
            <a:extLst>
              <a:ext uri="{FF2B5EF4-FFF2-40B4-BE49-F238E27FC236}">
                <a16:creationId xmlns:a16="http://schemas.microsoft.com/office/drawing/2014/main" id="{41AB6811-843E-44FF-8E98-23307ACF647A}"/>
              </a:ext>
            </a:extLst>
          </p:cNvPr>
          <p:cNvSpPr txBox="1"/>
          <p:nvPr/>
        </p:nvSpPr>
        <p:spPr>
          <a:xfrm>
            <a:off x="5203246" y="4913156"/>
            <a:ext cx="1478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13" name="TextBox 1612">
            <a:extLst>
              <a:ext uri="{FF2B5EF4-FFF2-40B4-BE49-F238E27FC236}">
                <a16:creationId xmlns:a16="http://schemas.microsoft.com/office/drawing/2014/main" id="{EA7F17F8-1351-4F30-A0A5-6E9101DE31D8}"/>
              </a:ext>
            </a:extLst>
          </p:cNvPr>
          <p:cNvSpPr txBox="1"/>
          <p:nvPr/>
        </p:nvSpPr>
        <p:spPr>
          <a:xfrm>
            <a:off x="6987631" y="4913156"/>
            <a:ext cx="1478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14" name="TextBox 1613">
            <a:extLst>
              <a:ext uri="{FF2B5EF4-FFF2-40B4-BE49-F238E27FC236}">
                <a16:creationId xmlns:a16="http://schemas.microsoft.com/office/drawing/2014/main" id="{FDB3613A-D255-4CCB-AB3A-BD1F88F0A3FB}"/>
              </a:ext>
            </a:extLst>
          </p:cNvPr>
          <p:cNvSpPr txBox="1"/>
          <p:nvPr/>
        </p:nvSpPr>
        <p:spPr>
          <a:xfrm>
            <a:off x="8675086" y="4913156"/>
            <a:ext cx="1478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15" name="TextBox 1614">
            <a:extLst>
              <a:ext uri="{FF2B5EF4-FFF2-40B4-BE49-F238E27FC236}">
                <a16:creationId xmlns:a16="http://schemas.microsoft.com/office/drawing/2014/main" id="{75C191C3-48D3-4170-9E8E-56DB722F36CA}"/>
              </a:ext>
            </a:extLst>
          </p:cNvPr>
          <p:cNvSpPr txBox="1"/>
          <p:nvPr/>
        </p:nvSpPr>
        <p:spPr>
          <a:xfrm>
            <a:off x="10361364" y="4913156"/>
            <a:ext cx="1478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Content</a:t>
            </a:r>
          </a:p>
          <a:p>
            <a:r>
              <a:rPr lang="en-US" sz="800" dirty="0">
                <a:solidFill>
                  <a:schemeClr val="tx2"/>
                </a:solidFill>
              </a:rPr>
              <a:t>Lorem ipsum dolor sit </a:t>
            </a:r>
            <a:r>
              <a:rPr lang="en-US" sz="800" dirty="0" err="1">
                <a:solidFill>
                  <a:schemeClr val="tx2"/>
                </a:solidFill>
              </a:rPr>
              <a:t>amet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consectetuer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adipiscing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elit</a:t>
            </a:r>
            <a:r>
              <a:rPr lang="en-US" sz="800" dirty="0">
                <a:solidFill>
                  <a:schemeClr val="tx2"/>
                </a:solidFill>
              </a:rPr>
              <a:t>, sed diam </a:t>
            </a:r>
            <a:r>
              <a:rPr lang="en-US" sz="800" dirty="0" err="1">
                <a:solidFill>
                  <a:schemeClr val="tx2"/>
                </a:solidFill>
              </a:rPr>
              <a:t>nonummy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nibh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617" name="TextBox 1616">
            <a:extLst>
              <a:ext uri="{FF2B5EF4-FFF2-40B4-BE49-F238E27FC236}">
                <a16:creationId xmlns:a16="http://schemas.microsoft.com/office/drawing/2014/main" id="{C4E03D2C-A0E6-4A11-AD4F-3F7C68D6228D}"/>
              </a:ext>
            </a:extLst>
          </p:cNvPr>
          <p:cNvSpPr txBox="1"/>
          <p:nvPr/>
        </p:nvSpPr>
        <p:spPr>
          <a:xfrm>
            <a:off x="557384" y="3939563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01</a:t>
            </a:r>
          </a:p>
        </p:txBody>
      </p:sp>
      <p:sp>
        <p:nvSpPr>
          <p:cNvPr id="1618" name="TextBox 1617">
            <a:extLst>
              <a:ext uri="{FF2B5EF4-FFF2-40B4-BE49-F238E27FC236}">
                <a16:creationId xmlns:a16="http://schemas.microsoft.com/office/drawing/2014/main" id="{C501E92D-FE8A-409E-9CE4-379B146827A1}"/>
              </a:ext>
            </a:extLst>
          </p:cNvPr>
          <p:cNvSpPr txBox="1"/>
          <p:nvPr/>
        </p:nvSpPr>
        <p:spPr>
          <a:xfrm>
            <a:off x="1411643" y="3295890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41D"/>
                </a:solidFill>
                <a:latin typeface="+mj-lt"/>
              </a:rPr>
              <a:t>02</a:t>
            </a:r>
          </a:p>
        </p:txBody>
      </p:sp>
      <p:sp>
        <p:nvSpPr>
          <p:cNvPr id="1619" name="TextBox 1618">
            <a:extLst>
              <a:ext uri="{FF2B5EF4-FFF2-40B4-BE49-F238E27FC236}">
                <a16:creationId xmlns:a16="http://schemas.microsoft.com/office/drawing/2014/main" id="{2127D412-227E-49E8-9C5E-4DCCBCED81A2}"/>
              </a:ext>
            </a:extLst>
          </p:cNvPr>
          <p:cNvSpPr txBox="1"/>
          <p:nvPr/>
        </p:nvSpPr>
        <p:spPr>
          <a:xfrm>
            <a:off x="2256768" y="3939563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03</a:t>
            </a:r>
          </a:p>
        </p:txBody>
      </p:sp>
      <p:sp>
        <p:nvSpPr>
          <p:cNvPr id="1620" name="TextBox 1619">
            <a:extLst>
              <a:ext uri="{FF2B5EF4-FFF2-40B4-BE49-F238E27FC236}">
                <a16:creationId xmlns:a16="http://schemas.microsoft.com/office/drawing/2014/main" id="{F58DA8D4-5D4D-469E-B3D5-AA08198B2FFA}"/>
              </a:ext>
            </a:extLst>
          </p:cNvPr>
          <p:cNvSpPr txBox="1"/>
          <p:nvPr/>
        </p:nvSpPr>
        <p:spPr>
          <a:xfrm>
            <a:off x="3111027" y="3295890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41D"/>
                </a:solidFill>
                <a:latin typeface="+mj-lt"/>
              </a:rPr>
              <a:t>04</a:t>
            </a:r>
          </a:p>
        </p:txBody>
      </p:sp>
      <p:sp>
        <p:nvSpPr>
          <p:cNvPr id="1621" name="TextBox 1620">
            <a:extLst>
              <a:ext uri="{FF2B5EF4-FFF2-40B4-BE49-F238E27FC236}">
                <a16:creationId xmlns:a16="http://schemas.microsoft.com/office/drawing/2014/main" id="{F50ACC35-4F0F-4DBF-9679-94246A4F2ED0}"/>
              </a:ext>
            </a:extLst>
          </p:cNvPr>
          <p:cNvSpPr txBox="1"/>
          <p:nvPr/>
        </p:nvSpPr>
        <p:spPr>
          <a:xfrm>
            <a:off x="3954417" y="3939563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05</a:t>
            </a:r>
          </a:p>
        </p:txBody>
      </p:sp>
      <p:sp>
        <p:nvSpPr>
          <p:cNvPr id="1622" name="TextBox 1621">
            <a:extLst>
              <a:ext uri="{FF2B5EF4-FFF2-40B4-BE49-F238E27FC236}">
                <a16:creationId xmlns:a16="http://schemas.microsoft.com/office/drawing/2014/main" id="{F70CBFA0-CB9A-4863-9E5D-512212B3EC64}"/>
              </a:ext>
            </a:extLst>
          </p:cNvPr>
          <p:cNvSpPr txBox="1"/>
          <p:nvPr/>
        </p:nvSpPr>
        <p:spPr>
          <a:xfrm>
            <a:off x="4808676" y="3295890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41D"/>
                </a:solidFill>
                <a:latin typeface="+mj-lt"/>
              </a:rPr>
              <a:t>06</a:t>
            </a:r>
          </a:p>
        </p:txBody>
      </p:sp>
      <p:sp>
        <p:nvSpPr>
          <p:cNvPr id="1623" name="TextBox 1622">
            <a:extLst>
              <a:ext uri="{FF2B5EF4-FFF2-40B4-BE49-F238E27FC236}">
                <a16:creationId xmlns:a16="http://schemas.microsoft.com/office/drawing/2014/main" id="{849FD586-8F4F-44F2-8770-2BD65E70D0BB}"/>
              </a:ext>
            </a:extLst>
          </p:cNvPr>
          <p:cNvSpPr txBox="1"/>
          <p:nvPr/>
        </p:nvSpPr>
        <p:spPr>
          <a:xfrm>
            <a:off x="5651595" y="3939563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07</a:t>
            </a:r>
          </a:p>
        </p:txBody>
      </p:sp>
      <p:sp>
        <p:nvSpPr>
          <p:cNvPr id="1624" name="TextBox 1623">
            <a:extLst>
              <a:ext uri="{FF2B5EF4-FFF2-40B4-BE49-F238E27FC236}">
                <a16:creationId xmlns:a16="http://schemas.microsoft.com/office/drawing/2014/main" id="{37596E4C-D012-429E-92EC-DB330E7BC864}"/>
              </a:ext>
            </a:extLst>
          </p:cNvPr>
          <p:cNvSpPr txBox="1"/>
          <p:nvPr/>
        </p:nvSpPr>
        <p:spPr>
          <a:xfrm>
            <a:off x="6505854" y="3295890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41D"/>
                </a:solidFill>
                <a:latin typeface="+mj-lt"/>
              </a:rPr>
              <a:t>08</a:t>
            </a:r>
          </a:p>
        </p:txBody>
      </p:sp>
      <p:sp>
        <p:nvSpPr>
          <p:cNvPr id="1625" name="TextBox 1624">
            <a:extLst>
              <a:ext uri="{FF2B5EF4-FFF2-40B4-BE49-F238E27FC236}">
                <a16:creationId xmlns:a16="http://schemas.microsoft.com/office/drawing/2014/main" id="{29A1BA95-8E75-4AC2-BF6A-490A03DFA4D9}"/>
              </a:ext>
            </a:extLst>
          </p:cNvPr>
          <p:cNvSpPr txBox="1"/>
          <p:nvPr/>
        </p:nvSpPr>
        <p:spPr>
          <a:xfrm>
            <a:off x="7370109" y="3939563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09</a:t>
            </a:r>
          </a:p>
        </p:txBody>
      </p:sp>
      <p:sp>
        <p:nvSpPr>
          <p:cNvPr id="1626" name="TextBox 1625">
            <a:extLst>
              <a:ext uri="{FF2B5EF4-FFF2-40B4-BE49-F238E27FC236}">
                <a16:creationId xmlns:a16="http://schemas.microsoft.com/office/drawing/2014/main" id="{51672F89-93B5-4FA8-A0FD-ADBF6AE735F8}"/>
              </a:ext>
            </a:extLst>
          </p:cNvPr>
          <p:cNvSpPr txBox="1"/>
          <p:nvPr/>
        </p:nvSpPr>
        <p:spPr>
          <a:xfrm>
            <a:off x="8224368" y="3295890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41D"/>
                </a:solidFill>
                <a:latin typeface="+mj-lt"/>
              </a:rPr>
              <a:t>10</a:t>
            </a:r>
          </a:p>
        </p:txBody>
      </p:sp>
      <p:sp>
        <p:nvSpPr>
          <p:cNvPr id="1627" name="TextBox 1626">
            <a:extLst>
              <a:ext uri="{FF2B5EF4-FFF2-40B4-BE49-F238E27FC236}">
                <a16:creationId xmlns:a16="http://schemas.microsoft.com/office/drawing/2014/main" id="{71B0AC63-1AE9-4211-8814-607D036807AB}"/>
              </a:ext>
            </a:extLst>
          </p:cNvPr>
          <p:cNvSpPr txBox="1"/>
          <p:nvPr/>
        </p:nvSpPr>
        <p:spPr>
          <a:xfrm>
            <a:off x="9098785" y="3939563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323"/>
                </a:solidFill>
                <a:latin typeface="+mj-lt"/>
              </a:rPr>
              <a:t>11</a:t>
            </a:r>
          </a:p>
        </p:txBody>
      </p:sp>
      <p:sp>
        <p:nvSpPr>
          <p:cNvPr id="1628" name="TextBox 1627">
            <a:extLst>
              <a:ext uri="{FF2B5EF4-FFF2-40B4-BE49-F238E27FC236}">
                <a16:creationId xmlns:a16="http://schemas.microsoft.com/office/drawing/2014/main" id="{6388E7FC-BBCC-429B-9611-3652CBF9A86E}"/>
              </a:ext>
            </a:extLst>
          </p:cNvPr>
          <p:cNvSpPr txBox="1"/>
          <p:nvPr/>
        </p:nvSpPr>
        <p:spPr>
          <a:xfrm>
            <a:off x="9953044" y="3295890"/>
            <a:ext cx="83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7941D"/>
                </a:solidFill>
                <a:latin typeface="+mj-lt"/>
              </a:rPr>
              <a:t>12</a:t>
            </a:r>
          </a:p>
        </p:txBody>
      </p:sp>
      <p:sp>
        <p:nvSpPr>
          <p:cNvPr id="1629" name="Title 4">
            <a:extLst>
              <a:ext uri="{FF2B5EF4-FFF2-40B4-BE49-F238E27FC236}">
                <a16:creationId xmlns:a16="http://schemas.microsoft.com/office/drawing/2014/main" id="{77D44AFE-47C1-4959-8719-7459C98964EF}"/>
              </a:ext>
            </a:extLst>
          </p:cNvPr>
          <p:cNvSpPr txBox="1">
            <a:spLocks/>
          </p:cNvSpPr>
          <p:nvPr/>
        </p:nvSpPr>
        <p:spPr>
          <a:xfrm>
            <a:off x="557384" y="788680"/>
            <a:ext cx="3932237" cy="1017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Infographic</a:t>
            </a:r>
          </a:p>
        </p:txBody>
      </p:sp>
    </p:spTree>
    <p:extLst>
      <p:ext uri="{BB962C8B-B14F-4D97-AF65-F5344CB8AC3E}">
        <p14:creationId xmlns:p14="http://schemas.microsoft.com/office/powerpoint/2010/main" val="3141152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Title 4">
            <a:extLst>
              <a:ext uri="{FF2B5EF4-FFF2-40B4-BE49-F238E27FC236}">
                <a16:creationId xmlns:a16="http://schemas.microsoft.com/office/drawing/2014/main" id="{77D44AFE-47C1-4959-8719-7459C98964EF}"/>
              </a:ext>
            </a:extLst>
          </p:cNvPr>
          <p:cNvSpPr txBox="1">
            <a:spLocks/>
          </p:cNvSpPr>
          <p:nvPr/>
        </p:nvSpPr>
        <p:spPr>
          <a:xfrm>
            <a:off x="557384" y="788680"/>
            <a:ext cx="3932237" cy="1017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Highligh</a:t>
            </a:r>
            <a:r>
              <a:rPr lang="en-US" dirty="0"/>
              <a:t> Shape</a:t>
            </a:r>
          </a:p>
        </p:txBody>
      </p:sp>
      <p:grpSp>
        <p:nvGrpSpPr>
          <p:cNvPr id="1383" name="Group 1382">
            <a:extLst>
              <a:ext uri="{FF2B5EF4-FFF2-40B4-BE49-F238E27FC236}">
                <a16:creationId xmlns:a16="http://schemas.microsoft.com/office/drawing/2014/main" id="{8122418A-13AD-486D-A979-2DCFB7B5EEB8}"/>
              </a:ext>
            </a:extLst>
          </p:cNvPr>
          <p:cNvGrpSpPr/>
          <p:nvPr/>
        </p:nvGrpSpPr>
        <p:grpSpPr>
          <a:xfrm>
            <a:off x="5494296" y="1797122"/>
            <a:ext cx="1682568" cy="1165803"/>
            <a:chOff x="5494296" y="1797122"/>
            <a:chExt cx="1682568" cy="116580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EC05A94-30A6-4B43-8381-6F5D1AF93419}"/>
                </a:ext>
              </a:extLst>
            </p:cNvPr>
            <p:cNvSpPr/>
            <p:nvPr/>
          </p:nvSpPr>
          <p:spPr>
            <a:xfrm rot="18900000">
              <a:off x="5494296" y="1835447"/>
              <a:ext cx="1682568" cy="1027944"/>
            </a:xfrm>
            <a:custGeom>
              <a:avLst/>
              <a:gdLst>
                <a:gd name="connsiteX0" fmla="*/ 1956901 w 1955179"/>
                <a:gd name="connsiteY0" fmla="*/ 593377 h 1194493"/>
                <a:gd name="connsiteX1" fmla="*/ 979312 w 1955179"/>
                <a:gd name="connsiteY1" fmla="*/ 1190624 h 1194493"/>
                <a:gd name="connsiteX2" fmla="*/ 1722 w 1955179"/>
                <a:gd name="connsiteY2" fmla="*/ 593377 h 1194493"/>
                <a:gd name="connsiteX3" fmla="*/ 979312 w 1955179"/>
                <a:gd name="connsiteY3" fmla="*/ -3870 h 1194493"/>
                <a:gd name="connsiteX4" fmla="*/ 1956901 w 1955179"/>
                <a:gd name="connsiteY4" fmla="*/ 593377 h 1194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179" h="1194493">
                  <a:moveTo>
                    <a:pt x="1956901" y="593377"/>
                  </a:moveTo>
                  <a:cubicBezTo>
                    <a:pt x="1956901" y="923228"/>
                    <a:pt x="1519219" y="1190624"/>
                    <a:pt x="979312" y="1190624"/>
                  </a:cubicBezTo>
                  <a:cubicBezTo>
                    <a:pt x="439404" y="1190624"/>
                    <a:pt x="1722" y="923228"/>
                    <a:pt x="1722" y="593377"/>
                  </a:cubicBezTo>
                  <a:cubicBezTo>
                    <a:pt x="1722" y="263527"/>
                    <a:pt x="439404" y="-3870"/>
                    <a:pt x="979312" y="-3870"/>
                  </a:cubicBezTo>
                  <a:cubicBezTo>
                    <a:pt x="1519219" y="-3870"/>
                    <a:pt x="1956901" y="263527"/>
                    <a:pt x="1956901" y="593377"/>
                  </a:cubicBezTo>
                  <a:close/>
                </a:path>
              </a:pathLst>
            </a:custGeom>
            <a:noFill/>
            <a:ln w="9974" cap="flat">
              <a:solidFill>
                <a:srgbClr val="F3702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1DA1041-58CC-4D52-B920-694AE5D35516}"/>
                </a:ext>
              </a:extLst>
            </p:cNvPr>
            <p:cNvSpPr/>
            <p:nvPr/>
          </p:nvSpPr>
          <p:spPr>
            <a:xfrm>
              <a:off x="5700737" y="1797122"/>
              <a:ext cx="1215679" cy="1165803"/>
            </a:xfrm>
            <a:custGeom>
              <a:avLst/>
              <a:gdLst>
                <a:gd name="connsiteX0" fmla="*/ 1414366 w 1412644"/>
                <a:gd name="connsiteY0" fmla="*/ 673451 h 1354687"/>
                <a:gd name="connsiteX1" fmla="*/ 1320103 w 1412644"/>
                <a:gd name="connsiteY1" fmla="*/ 872399 h 1354687"/>
                <a:gd name="connsiteX2" fmla="*/ 1279455 w 1412644"/>
                <a:gd name="connsiteY2" fmla="*/ 1088756 h 1354687"/>
                <a:gd name="connsiteX3" fmla="*/ 1086142 w 1412644"/>
                <a:gd name="connsiteY3" fmla="*/ 1194140 h 1354687"/>
                <a:gd name="connsiteX4" fmla="*/ 926295 w 1412644"/>
                <a:gd name="connsiteY4" fmla="*/ 1345509 h 1354687"/>
                <a:gd name="connsiteX5" fmla="*/ 707894 w 1412644"/>
                <a:gd name="connsiteY5" fmla="*/ 1316931 h 1354687"/>
                <a:gd name="connsiteX6" fmla="*/ 489544 w 1412644"/>
                <a:gd name="connsiteY6" fmla="*/ 1345509 h 1354687"/>
                <a:gd name="connsiteX7" fmla="*/ 329945 w 1412644"/>
                <a:gd name="connsiteY7" fmla="*/ 1194140 h 1354687"/>
                <a:gd name="connsiteX8" fmla="*/ 136632 w 1412644"/>
                <a:gd name="connsiteY8" fmla="*/ 1088756 h 1354687"/>
                <a:gd name="connsiteX9" fmla="*/ 96035 w 1412644"/>
                <a:gd name="connsiteY9" fmla="*/ 872399 h 1354687"/>
                <a:gd name="connsiteX10" fmla="*/ 1722 w 1412644"/>
                <a:gd name="connsiteY10" fmla="*/ 673451 h 1354687"/>
                <a:gd name="connsiteX11" fmla="*/ 96035 w 1412644"/>
                <a:gd name="connsiteY11" fmla="*/ 474552 h 1354687"/>
                <a:gd name="connsiteX12" fmla="*/ 136632 w 1412644"/>
                <a:gd name="connsiteY12" fmla="*/ 258196 h 1354687"/>
                <a:gd name="connsiteX13" fmla="*/ 329945 w 1412644"/>
                <a:gd name="connsiteY13" fmla="*/ 152812 h 1354687"/>
                <a:gd name="connsiteX14" fmla="*/ 489544 w 1412644"/>
                <a:gd name="connsiteY14" fmla="*/ 1442 h 1354687"/>
                <a:gd name="connsiteX15" fmla="*/ 707894 w 1412644"/>
                <a:gd name="connsiteY15" fmla="*/ 29970 h 1354687"/>
                <a:gd name="connsiteX16" fmla="*/ 926295 w 1412644"/>
                <a:gd name="connsiteY16" fmla="*/ 1442 h 1354687"/>
                <a:gd name="connsiteX17" fmla="*/ 1086142 w 1412644"/>
                <a:gd name="connsiteY17" fmla="*/ 152812 h 1354687"/>
                <a:gd name="connsiteX18" fmla="*/ 1279455 w 1412644"/>
                <a:gd name="connsiteY18" fmla="*/ 258196 h 1354687"/>
                <a:gd name="connsiteX19" fmla="*/ 1320103 w 1412644"/>
                <a:gd name="connsiteY19" fmla="*/ 474552 h 1354687"/>
                <a:gd name="connsiteX20" fmla="*/ 1414366 w 1412644"/>
                <a:gd name="connsiteY20" fmla="*/ 673451 h 135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12644" h="1354687">
                  <a:moveTo>
                    <a:pt x="1414366" y="673451"/>
                  </a:moveTo>
                  <a:cubicBezTo>
                    <a:pt x="1414366" y="746268"/>
                    <a:pt x="1341400" y="806665"/>
                    <a:pt x="1320103" y="872399"/>
                  </a:cubicBezTo>
                  <a:cubicBezTo>
                    <a:pt x="1297959" y="940479"/>
                    <a:pt x="1320702" y="1031999"/>
                    <a:pt x="1279455" y="1088756"/>
                  </a:cubicBezTo>
                  <a:cubicBezTo>
                    <a:pt x="1238210" y="1145512"/>
                    <a:pt x="1143398" y="1152445"/>
                    <a:pt x="1086142" y="1194140"/>
                  </a:cubicBezTo>
                  <a:cubicBezTo>
                    <a:pt x="1028886" y="1235834"/>
                    <a:pt x="994373" y="1323414"/>
                    <a:pt x="926295" y="1345509"/>
                  </a:cubicBezTo>
                  <a:cubicBezTo>
                    <a:pt x="860560" y="1366854"/>
                    <a:pt x="780761" y="1316931"/>
                    <a:pt x="707894" y="1316931"/>
                  </a:cubicBezTo>
                  <a:cubicBezTo>
                    <a:pt x="635028" y="1316931"/>
                    <a:pt x="555278" y="1366806"/>
                    <a:pt x="489544" y="1345509"/>
                  </a:cubicBezTo>
                  <a:cubicBezTo>
                    <a:pt x="421465" y="1323414"/>
                    <a:pt x="386354" y="1235386"/>
                    <a:pt x="329945" y="1194140"/>
                  </a:cubicBezTo>
                  <a:cubicBezTo>
                    <a:pt x="273538" y="1152893"/>
                    <a:pt x="178278" y="1145963"/>
                    <a:pt x="136632" y="1088756"/>
                  </a:cubicBezTo>
                  <a:cubicBezTo>
                    <a:pt x="94987" y="1031548"/>
                    <a:pt x="118129" y="940479"/>
                    <a:pt x="96035" y="872399"/>
                  </a:cubicBezTo>
                  <a:cubicBezTo>
                    <a:pt x="74688" y="806665"/>
                    <a:pt x="1722" y="746268"/>
                    <a:pt x="1722" y="673451"/>
                  </a:cubicBezTo>
                  <a:cubicBezTo>
                    <a:pt x="1722" y="600634"/>
                    <a:pt x="74688" y="540236"/>
                    <a:pt x="96035" y="474552"/>
                  </a:cubicBezTo>
                  <a:cubicBezTo>
                    <a:pt x="118129" y="406473"/>
                    <a:pt x="95386" y="314954"/>
                    <a:pt x="136632" y="258196"/>
                  </a:cubicBezTo>
                  <a:cubicBezTo>
                    <a:pt x="177878" y="201439"/>
                    <a:pt x="272690" y="194456"/>
                    <a:pt x="329945" y="152812"/>
                  </a:cubicBezTo>
                  <a:cubicBezTo>
                    <a:pt x="387202" y="111166"/>
                    <a:pt x="421714" y="23536"/>
                    <a:pt x="489544" y="1442"/>
                  </a:cubicBezTo>
                  <a:cubicBezTo>
                    <a:pt x="555278" y="-19904"/>
                    <a:pt x="635127" y="29970"/>
                    <a:pt x="707894" y="29970"/>
                  </a:cubicBezTo>
                  <a:cubicBezTo>
                    <a:pt x="780661" y="29970"/>
                    <a:pt x="860610" y="-19904"/>
                    <a:pt x="926295" y="1442"/>
                  </a:cubicBezTo>
                  <a:cubicBezTo>
                    <a:pt x="994373" y="23536"/>
                    <a:pt x="1029485" y="111565"/>
                    <a:pt x="1086142" y="152812"/>
                  </a:cubicBezTo>
                  <a:cubicBezTo>
                    <a:pt x="1142800" y="194057"/>
                    <a:pt x="1237810" y="200940"/>
                    <a:pt x="1279455" y="258196"/>
                  </a:cubicBezTo>
                  <a:cubicBezTo>
                    <a:pt x="1321101" y="315452"/>
                    <a:pt x="1297959" y="406473"/>
                    <a:pt x="1320103" y="474552"/>
                  </a:cubicBezTo>
                  <a:cubicBezTo>
                    <a:pt x="1341150" y="540037"/>
                    <a:pt x="1414366" y="600485"/>
                    <a:pt x="1414366" y="673451"/>
                  </a:cubicBezTo>
                  <a:close/>
                </a:path>
              </a:pathLst>
            </a:custGeom>
            <a:solidFill>
              <a:srgbClr val="F37021"/>
            </a:solidFill>
            <a:ln w="49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79" name="Group 1378">
            <a:extLst>
              <a:ext uri="{FF2B5EF4-FFF2-40B4-BE49-F238E27FC236}">
                <a16:creationId xmlns:a16="http://schemas.microsoft.com/office/drawing/2014/main" id="{EF5F970D-CD9E-48A9-BDB2-8F5E9E7B1D0B}"/>
              </a:ext>
            </a:extLst>
          </p:cNvPr>
          <p:cNvGrpSpPr/>
          <p:nvPr/>
        </p:nvGrpSpPr>
        <p:grpSpPr>
          <a:xfrm>
            <a:off x="7567055" y="3412364"/>
            <a:ext cx="1682568" cy="1206422"/>
            <a:chOff x="7567055" y="3412364"/>
            <a:chExt cx="1682568" cy="12064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1AE4744-38EA-4432-BFCE-FFD9102E463D}"/>
                </a:ext>
              </a:extLst>
            </p:cNvPr>
            <p:cNvSpPr/>
            <p:nvPr/>
          </p:nvSpPr>
          <p:spPr>
            <a:xfrm rot="18900000">
              <a:off x="7567055" y="3524813"/>
              <a:ext cx="1682568" cy="1027944"/>
            </a:xfrm>
            <a:custGeom>
              <a:avLst/>
              <a:gdLst>
                <a:gd name="connsiteX0" fmla="*/ 1956901 w 1955179"/>
                <a:gd name="connsiteY0" fmla="*/ 593378 h 1194493"/>
                <a:gd name="connsiteX1" fmla="*/ 979311 w 1955179"/>
                <a:gd name="connsiteY1" fmla="*/ 1190624 h 1194493"/>
                <a:gd name="connsiteX2" fmla="*/ 1722 w 1955179"/>
                <a:gd name="connsiteY2" fmla="*/ 593378 h 1194493"/>
                <a:gd name="connsiteX3" fmla="*/ 979311 w 1955179"/>
                <a:gd name="connsiteY3" fmla="*/ -3869 h 1194493"/>
                <a:gd name="connsiteX4" fmla="*/ 1956901 w 1955179"/>
                <a:gd name="connsiteY4" fmla="*/ 593378 h 1194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179" h="1194493">
                  <a:moveTo>
                    <a:pt x="1956901" y="593378"/>
                  </a:moveTo>
                  <a:cubicBezTo>
                    <a:pt x="1956901" y="923229"/>
                    <a:pt x="1519219" y="1190624"/>
                    <a:pt x="979311" y="1190624"/>
                  </a:cubicBezTo>
                  <a:cubicBezTo>
                    <a:pt x="439404" y="1190624"/>
                    <a:pt x="1722" y="923229"/>
                    <a:pt x="1722" y="593378"/>
                  </a:cubicBezTo>
                  <a:cubicBezTo>
                    <a:pt x="1722" y="263527"/>
                    <a:pt x="439404" y="-3869"/>
                    <a:pt x="979311" y="-3869"/>
                  </a:cubicBezTo>
                  <a:cubicBezTo>
                    <a:pt x="1519219" y="-3869"/>
                    <a:pt x="1956901" y="263527"/>
                    <a:pt x="1956901" y="593378"/>
                  </a:cubicBezTo>
                  <a:close/>
                </a:path>
              </a:pathLst>
            </a:custGeom>
            <a:noFill/>
            <a:ln w="9974" cap="flat">
              <a:solidFill>
                <a:srgbClr val="F3702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1CA2B8-D058-49EC-B4DC-F961C5E22AB4}"/>
                </a:ext>
              </a:extLst>
            </p:cNvPr>
            <p:cNvSpPr/>
            <p:nvPr/>
          </p:nvSpPr>
          <p:spPr>
            <a:xfrm>
              <a:off x="7809375" y="3412364"/>
              <a:ext cx="1206767" cy="1206422"/>
            </a:xfrm>
            <a:custGeom>
              <a:avLst/>
              <a:gdLst>
                <a:gd name="connsiteX0" fmla="*/ 1403745 w 1402289"/>
                <a:gd name="connsiteY0" fmla="*/ 697071 h 1401888"/>
                <a:gd name="connsiteX1" fmla="*/ 1335068 w 1402289"/>
                <a:gd name="connsiteY1" fmla="*/ 531889 h 1401888"/>
                <a:gd name="connsiteX2" fmla="*/ 1395316 w 1402289"/>
                <a:gd name="connsiteY2" fmla="*/ 340469 h 1401888"/>
                <a:gd name="connsiteX3" fmla="*/ 1403745 w 1402289"/>
                <a:gd name="connsiteY3" fmla="*/ 262567 h 1401888"/>
                <a:gd name="connsiteX4" fmla="*/ 1130832 w 1402289"/>
                <a:gd name="connsiteY4" fmla="*/ -3813 h 1401888"/>
                <a:gd name="connsiteX5" fmla="*/ 864452 w 1402289"/>
                <a:gd name="connsiteY5" fmla="*/ 61722 h 1401888"/>
                <a:gd name="connsiteX6" fmla="*/ 702859 w 1402289"/>
                <a:gd name="connsiteY6" fmla="*/ -3813 h 1401888"/>
                <a:gd name="connsiteX7" fmla="*/ 541316 w 1402289"/>
                <a:gd name="connsiteY7" fmla="*/ 61722 h 1401888"/>
                <a:gd name="connsiteX8" fmla="*/ 274936 w 1402289"/>
                <a:gd name="connsiteY8" fmla="*/ -3813 h 1401888"/>
                <a:gd name="connsiteX9" fmla="*/ 1973 w 1402289"/>
                <a:gd name="connsiteY9" fmla="*/ 262567 h 1401888"/>
                <a:gd name="connsiteX10" fmla="*/ 10452 w 1402289"/>
                <a:gd name="connsiteY10" fmla="*/ 340469 h 1401888"/>
                <a:gd name="connsiteX11" fmla="*/ 70650 w 1402289"/>
                <a:gd name="connsiteY11" fmla="*/ 531889 h 1401888"/>
                <a:gd name="connsiteX12" fmla="*/ 1973 w 1402289"/>
                <a:gd name="connsiteY12" fmla="*/ 697071 h 1401888"/>
                <a:gd name="connsiteX13" fmla="*/ 70650 w 1402289"/>
                <a:gd name="connsiteY13" fmla="*/ 862256 h 1401888"/>
                <a:gd name="connsiteX14" fmla="*/ 10452 w 1402289"/>
                <a:gd name="connsiteY14" fmla="*/ 1053725 h 1401888"/>
                <a:gd name="connsiteX15" fmla="*/ 1973 w 1402289"/>
                <a:gd name="connsiteY15" fmla="*/ 1131578 h 1401888"/>
                <a:gd name="connsiteX16" fmla="*/ 274936 w 1402289"/>
                <a:gd name="connsiteY16" fmla="*/ 1397959 h 1401888"/>
                <a:gd name="connsiteX17" fmla="*/ 541316 w 1402289"/>
                <a:gd name="connsiteY17" fmla="*/ 1332474 h 1401888"/>
                <a:gd name="connsiteX18" fmla="*/ 702859 w 1402289"/>
                <a:gd name="connsiteY18" fmla="*/ 1397959 h 1401888"/>
                <a:gd name="connsiteX19" fmla="*/ 864452 w 1402289"/>
                <a:gd name="connsiteY19" fmla="*/ 1332474 h 1401888"/>
                <a:gd name="connsiteX20" fmla="*/ 1130832 w 1402289"/>
                <a:gd name="connsiteY20" fmla="*/ 1397959 h 1401888"/>
                <a:gd name="connsiteX21" fmla="*/ 1403745 w 1402289"/>
                <a:gd name="connsiteY21" fmla="*/ 1131578 h 1401888"/>
                <a:gd name="connsiteX22" fmla="*/ 1395316 w 1402289"/>
                <a:gd name="connsiteY22" fmla="*/ 1053725 h 1401888"/>
                <a:gd name="connsiteX23" fmla="*/ 1335068 w 1402289"/>
                <a:gd name="connsiteY23" fmla="*/ 862256 h 1401888"/>
                <a:gd name="connsiteX24" fmla="*/ 1403745 w 1402289"/>
                <a:gd name="connsiteY24" fmla="*/ 697071 h 140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02289" h="1401888">
                  <a:moveTo>
                    <a:pt x="1403745" y="697071"/>
                  </a:moveTo>
                  <a:cubicBezTo>
                    <a:pt x="1353022" y="655677"/>
                    <a:pt x="1329432" y="596426"/>
                    <a:pt x="1335068" y="531889"/>
                  </a:cubicBezTo>
                  <a:cubicBezTo>
                    <a:pt x="1341003" y="464856"/>
                    <a:pt x="1383546" y="406553"/>
                    <a:pt x="1395316" y="340469"/>
                  </a:cubicBezTo>
                  <a:cubicBezTo>
                    <a:pt x="1399805" y="315532"/>
                    <a:pt x="1405291" y="288201"/>
                    <a:pt x="1403745" y="262567"/>
                  </a:cubicBezTo>
                  <a:cubicBezTo>
                    <a:pt x="1392822" y="63865"/>
                    <a:pt x="1224696" y="-1768"/>
                    <a:pt x="1130832" y="-3813"/>
                  </a:cubicBezTo>
                  <a:cubicBezTo>
                    <a:pt x="1036968" y="-5859"/>
                    <a:pt x="973627" y="52943"/>
                    <a:pt x="864452" y="61722"/>
                  </a:cubicBezTo>
                  <a:cubicBezTo>
                    <a:pt x="755277" y="70499"/>
                    <a:pt x="702859" y="-3813"/>
                    <a:pt x="702859" y="-3813"/>
                  </a:cubicBezTo>
                  <a:cubicBezTo>
                    <a:pt x="702859" y="-3813"/>
                    <a:pt x="650491" y="70450"/>
                    <a:pt x="541316" y="61722"/>
                  </a:cubicBezTo>
                  <a:cubicBezTo>
                    <a:pt x="432140" y="52994"/>
                    <a:pt x="368800" y="-5959"/>
                    <a:pt x="274936" y="-3813"/>
                  </a:cubicBezTo>
                  <a:cubicBezTo>
                    <a:pt x="181072" y="-1668"/>
                    <a:pt x="12896" y="63865"/>
                    <a:pt x="1973" y="262567"/>
                  </a:cubicBezTo>
                  <a:cubicBezTo>
                    <a:pt x="576" y="288201"/>
                    <a:pt x="5963" y="315432"/>
                    <a:pt x="10452" y="340469"/>
                  </a:cubicBezTo>
                  <a:cubicBezTo>
                    <a:pt x="22222" y="406553"/>
                    <a:pt x="64765" y="464856"/>
                    <a:pt x="70650" y="531889"/>
                  </a:cubicBezTo>
                  <a:cubicBezTo>
                    <a:pt x="76336" y="596426"/>
                    <a:pt x="52696" y="655677"/>
                    <a:pt x="1973" y="697071"/>
                  </a:cubicBezTo>
                  <a:cubicBezTo>
                    <a:pt x="52696" y="738469"/>
                    <a:pt x="76336" y="797768"/>
                    <a:pt x="70650" y="862256"/>
                  </a:cubicBezTo>
                  <a:cubicBezTo>
                    <a:pt x="64765" y="929287"/>
                    <a:pt x="22222" y="987590"/>
                    <a:pt x="10452" y="1053725"/>
                  </a:cubicBezTo>
                  <a:cubicBezTo>
                    <a:pt x="5963" y="1078662"/>
                    <a:pt x="477" y="1105993"/>
                    <a:pt x="1973" y="1131578"/>
                  </a:cubicBezTo>
                  <a:cubicBezTo>
                    <a:pt x="12896" y="1330277"/>
                    <a:pt x="181022" y="1395913"/>
                    <a:pt x="274936" y="1397959"/>
                  </a:cubicBezTo>
                  <a:cubicBezTo>
                    <a:pt x="368850" y="1400002"/>
                    <a:pt x="432140" y="1341202"/>
                    <a:pt x="541316" y="1332474"/>
                  </a:cubicBezTo>
                  <a:cubicBezTo>
                    <a:pt x="650491" y="1323746"/>
                    <a:pt x="702859" y="1397959"/>
                    <a:pt x="702859" y="1397959"/>
                  </a:cubicBezTo>
                  <a:cubicBezTo>
                    <a:pt x="702859" y="1397959"/>
                    <a:pt x="755277" y="1323746"/>
                    <a:pt x="864452" y="1332474"/>
                  </a:cubicBezTo>
                  <a:cubicBezTo>
                    <a:pt x="973627" y="1341202"/>
                    <a:pt x="1036918" y="1400153"/>
                    <a:pt x="1130832" y="1397959"/>
                  </a:cubicBezTo>
                  <a:cubicBezTo>
                    <a:pt x="1224745" y="1395764"/>
                    <a:pt x="1392822" y="1330277"/>
                    <a:pt x="1403745" y="1131578"/>
                  </a:cubicBezTo>
                  <a:cubicBezTo>
                    <a:pt x="1405141" y="1105993"/>
                    <a:pt x="1399805" y="1078762"/>
                    <a:pt x="1395316" y="1053725"/>
                  </a:cubicBezTo>
                  <a:cubicBezTo>
                    <a:pt x="1383546" y="987590"/>
                    <a:pt x="1341003" y="929287"/>
                    <a:pt x="1335068" y="862256"/>
                  </a:cubicBezTo>
                  <a:cubicBezTo>
                    <a:pt x="1329432" y="797768"/>
                    <a:pt x="1353072" y="738469"/>
                    <a:pt x="1403745" y="697071"/>
                  </a:cubicBezTo>
                  <a:close/>
                </a:path>
              </a:pathLst>
            </a:custGeom>
            <a:solidFill>
              <a:srgbClr val="F37021"/>
            </a:solidFill>
            <a:ln w="49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81" name="Group 1380">
            <a:extLst>
              <a:ext uri="{FF2B5EF4-FFF2-40B4-BE49-F238E27FC236}">
                <a16:creationId xmlns:a16="http://schemas.microsoft.com/office/drawing/2014/main" id="{F9B30D20-C072-49D3-A1CA-743C6EDAD95E}"/>
              </a:ext>
            </a:extLst>
          </p:cNvPr>
          <p:cNvGrpSpPr/>
          <p:nvPr/>
        </p:nvGrpSpPr>
        <p:grpSpPr>
          <a:xfrm>
            <a:off x="9611779" y="1835451"/>
            <a:ext cx="1682568" cy="1044949"/>
            <a:chOff x="9611779" y="1835451"/>
            <a:chExt cx="1682568" cy="104494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2674E05-33DE-4743-8F3C-DF51C4B1181A}"/>
                </a:ext>
              </a:extLst>
            </p:cNvPr>
            <p:cNvSpPr/>
            <p:nvPr/>
          </p:nvSpPr>
          <p:spPr>
            <a:xfrm rot="18900000">
              <a:off x="9611779" y="1835451"/>
              <a:ext cx="1682568" cy="1027944"/>
            </a:xfrm>
            <a:custGeom>
              <a:avLst/>
              <a:gdLst>
                <a:gd name="connsiteX0" fmla="*/ 1956901 w 1955179"/>
                <a:gd name="connsiteY0" fmla="*/ 593377 h 1194493"/>
                <a:gd name="connsiteX1" fmla="*/ 979311 w 1955179"/>
                <a:gd name="connsiteY1" fmla="*/ 1190624 h 1194493"/>
                <a:gd name="connsiteX2" fmla="*/ 1722 w 1955179"/>
                <a:gd name="connsiteY2" fmla="*/ 593377 h 1194493"/>
                <a:gd name="connsiteX3" fmla="*/ 979311 w 1955179"/>
                <a:gd name="connsiteY3" fmla="*/ -3870 h 1194493"/>
                <a:gd name="connsiteX4" fmla="*/ 1956901 w 1955179"/>
                <a:gd name="connsiteY4" fmla="*/ 593377 h 1194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179" h="1194493">
                  <a:moveTo>
                    <a:pt x="1956901" y="593377"/>
                  </a:moveTo>
                  <a:cubicBezTo>
                    <a:pt x="1956901" y="923228"/>
                    <a:pt x="1519219" y="1190624"/>
                    <a:pt x="979311" y="1190624"/>
                  </a:cubicBezTo>
                  <a:cubicBezTo>
                    <a:pt x="439403" y="1190624"/>
                    <a:pt x="1722" y="923228"/>
                    <a:pt x="1722" y="593377"/>
                  </a:cubicBezTo>
                  <a:cubicBezTo>
                    <a:pt x="1722" y="263527"/>
                    <a:pt x="439403" y="-3870"/>
                    <a:pt x="979311" y="-3870"/>
                  </a:cubicBezTo>
                  <a:cubicBezTo>
                    <a:pt x="1519219" y="-3870"/>
                    <a:pt x="1956901" y="263527"/>
                    <a:pt x="1956901" y="593377"/>
                  </a:cubicBezTo>
                  <a:close/>
                </a:path>
              </a:pathLst>
            </a:custGeom>
            <a:noFill/>
            <a:ln w="9974" cap="flat">
              <a:solidFill>
                <a:srgbClr val="F3702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EEAB6E-A594-4F3F-82BB-A8FAD6163893}"/>
                </a:ext>
              </a:extLst>
            </p:cNvPr>
            <p:cNvSpPr/>
            <p:nvPr/>
          </p:nvSpPr>
          <p:spPr>
            <a:xfrm>
              <a:off x="9868828" y="1896684"/>
              <a:ext cx="1168938" cy="983716"/>
            </a:xfrm>
            <a:custGeom>
              <a:avLst/>
              <a:gdLst>
                <a:gd name="connsiteX0" fmla="*/ 1346587 w 1358331"/>
                <a:gd name="connsiteY0" fmla="*/ 216815 h 1143099"/>
                <a:gd name="connsiteX1" fmla="*/ 1097813 w 1358331"/>
                <a:gd name="connsiteY1" fmla="*/ 7343 h 1143099"/>
                <a:gd name="connsiteX2" fmla="*/ 1084447 w 1358331"/>
                <a:gd name="connsiteY2" fmla="*/ -3829 h 1143099"/>
                <a:gd name="connsiteX3" fmla="*/ 277128 w 1358331"/>
                <a:gd name="connsiteY3" fmla="*/ -3829 h 1143099"/>
                <a:gd name="connsiteX4" fmla="*/ 263812 w 1358331"/>
                <a:gd name="connsiteY4" fmla="*/ 7343 h 1143099"/>
                <a:gd name="connsiteX5" fmla="*/ 15038 w 1358331"/>
                <a:gd name="connsiteY5" fmla="*/ 216815 h 1143099"/>
                <a:gd name="connsiteX6" fmla="*/ 1722 w 1358331"/>
                <a:gd name="connsiteY6" fmla="*/ 228037 h 1143099"/>
                <a:gd name="connsiteX7" fmla="*/ 1722 w 1358331"/>
                <a:gd name="connsiteY7" fmla="*/ 907278 h 1143099"/>
                <a:gd name="connsiteX8" fmla="*/ 15038 w 1358331"/>
                <a:gd name="connsiteY8" fmla="*/ 918500 h 1143099"/>
                <a:gd name="connsiteX9" fmla="*/ 263812 w 1358331"/>
                <a:gd name="connsiteY9" fmla="*/ 1127973 h 1143099"/>
                <a:gd name="connsiteX10" fmla="*/ 277128 w 1358331"/>
                <a:gd name="connsiteY10" fmla="*/ 1139195 h 1143099"/>
                <a:gd name="connsiteX11" fmla="*/ 1084596 w 1358331"/>
                <a:gd name="connsiteY11" fmla="*/ 1139195 h 1143099"/>
                <a:gd name="connsiteX12" fmla="*/ 1097962 w 1358331"/>
                <a:gd name="connsiteY12" fmla="*/ 1127973 h 1143099"/>
                <a:gd name="connsiteX13" fmla="*/ 1346736 w 1358331"/>
                <a:gd name="connsiteY13" fmla="*/ 918500 h 1143099"/>
                <a:gd name="connsiteX14" fmla="*/ 1360053 w 1358331"/>
                <a:gd name="connsiteY14" fmla="*/ 907278 h 1143099"/>
                <a:gd name="connsiteX15" fmla="*/ 1360053 w 1358331"/>
                <a:gd name="connsiteY15" fmla="*/ 228037 h 1143099"/>
                <a:gd name="connsiteX16" fmla="*/ 1346587 w 1358331"/>
                <a:gd name="connsiteY16" fmla="*/ 216815 h 114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8331" h="1143099">
                  <a:moveTo>
                    <a:pt x="1346587" y="216815"/>
                  </a:moveTo>
                  <a:cubicBezTo>
                    <a:pt x="1209382" y="216815"/>
                    <a:pt x="1097813" y="122903"/>
                    <a:pt x="1097813" y="7343"/>
                  </a:cubicBezTo>
                  <a:cubicBezTo>
                    <a:pt x="1097155" y="610"/>
                    <a:pt x="1091205" y="-4377"/>
                    <a:pt x="1084447" y="-3829"/>
                  </a:cubicBezTo>
                  <a:lnTo>
                    <a:pt x="277128" y="-3829"/>
                  </a:lnTo>
                  <a:cubicBezTo>
                    <a:pt x="270381" y="-4377"/>
                    <a:pt x="264446" y="610"/>
                    <a:pt x="263812" y="7343"/>
                  </a:cubicBezTo>
                  <a:cubicBezTo>
                    <a:pt x="263812" y="122753"/>
                    <a:pt x="152243" y="216815"/>
                    <a:pt x="15038" y="216815"/>
                  </a:cubicBezTo>
                  <a:cubicBezTo>
                    <a:pt x="8280" y="216317"/>
                    <a:pt x="2355" y="221305"/>
                    <a:pt x="1722" y="228037"/>
                  </a:cubicBezTo>
                  <a:lnTo>
                    <a:pt x="1722" y="907278"/>
                  </a:lnTo>
                  <a:cubicBezTo>
                    <a:pt x="2355" y="914012"/>
                    <a:pt x="8280" y="918999"/>
                    <a:pt x="15038" y="918500"/>
                  </a:cubicBezTo>
                  <a:cubicBezTo>
                    <a:pt x="152243" y="918500"/>
                    <a:pt x="263812" y="1012414"/>
                    <a:pt x="263812" y="1127973"/>
                  </a:cubicBezTo>
                  <a:cubicBezTo>
                    <a:pt x="264446" y="1134706"/>
                    <a:pt x="270371" y="1139694"/>
                    <a:pt x="277128" y="1139195"/>
                  </a:cubicBezTo>
                  <a:lnTo>
                    <a:pt x="1084596" y="1139195"/>
                  </a:lnTo>
                  <a:cubicBezTo>
                    <a:pt x="1091364" y="1139694"/>
                    <a:pt x="1097304" y="1134706"/>
                    <a:pt x="1097962" y="1127973"/>
                  </a:cubicBezTo>
                  <a:cubicBezTo>
                    <a:pt x="1097962" y="1012563"/>
                    <a:pt x="1209532" y="918500"/>
                    <a:pt x="1346736" y="918500"/>
                  </a:cubicBezTo>
                  <a:cubicBezTo>
                    <a:pt x="1353494" y="918999"/>
                    <a:pt x="1359419" y="914012"/>
                    <a:pt x="1360053" y="907278"/>
                  </a:cubicBezTo>
                  <a:lnTo>
                    <a:pt x="1360053" y="228037"/>
                  </a:lnTo>
                  <a:cubicBezTo>
                    <a:pt x="1359419" y="221205"/>
                    <a:pt x="1353400" y="216217"/>
                    <a:pt x="1346587" y="216815"/>
                  </a:cubicBezTo>
                  <a:close/>
                </a:path>
              </a:pathLst>
            </a:custGeom>
            <a:solidFill>
              <a:srgbClr val="F37021"/>
            </a:solidFill>
            <a:ln w="49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82" name="Group 1381">
            <a:extLst>
              <a:ext uri="{FF2B5EF4-FFF2-40B4-BE49-F238E27FC236}">
                <a16:creationId xmlns:a16="http://schemas.microsoft.com/office/drawing/2014/main" id="{6853C831-C8EB-42DD-83B3-B3452DE24146}"/>
              </a:ext>
            </a:extLst>
          </p:cNvPr>
          <p:cNvGrpSpPr/>
          <p:nvPr/>
        </p:nvGrpSpPr>
        <p:grpSpPr>
          <a:xfrm>
            <a:off x="7554483" y="1835441"/>
            <a:ext cx="1682568" cy="1061325"/>
            <a:chOff x="7554483" y="1835441"/>
            <a:chExt cx="1682568" cy="106132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AE1B629-C100-4079-BFB1-5D7EB998F41E}"/>
                </a:ext>
              </a:extLst>
            </p:cNvPr>
            <p:cNvSpPr/>
            <p:nvPr/>
          </p:nvSpPr>
          <p:spPr>
            <a:xfrm rot="18900000">
              <a:off x="7554483" y="1835441"/>
              <a:ext cx="1682568" cy="1027944"/>
            </a:xfrm>
            <a:custGeom>
              <a:avLst/>
              <a:gdLst>
                <a:gd name="connsiteX0" fmla="*/ 1956901 w 1955179"/>
                <a:gd name="connsiteY0" fmla="*/ 593377 h 1194493"/>
                <a:gd name="connsiteX1" fmla="*/ 979312 w 1955179"/>
                <a:gd name="connsiteY1" fmla="*/ 1190624 h 1194493"/>
                <a:gd name="connsiteX2" fmla="*/ 1722 w 1955179"/>
                <a:gd name="connsiteY2" fmla="*/ 593377 h 1194493"/>
                <a:gd name="connsiteX3" fmla="*/ 979312 w 1955179"/>
                <a:gd name="connsiteY3" fmla="*/ -3870 h 1194493"/>
                <a:gd name="connsiteX4" fmla="*/ 1956901 w 1955179"/>
                <a:gd name="connsiteY4" fmla="*/ 593377 h 1194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179" h="1194493">
                  <a:moveTo>
                    <a:pt x="1956901" y="593377"/>
                  </a:moveTo>
                  <a:cubicBezTo>
                    <a:pt x="1956901" y="923228"/>
                    <a:pt x="1519219" y="1190624"/>
                    <a:pt x="979312" y="1190624"/>
                  </a:cubicBezTo>
                  <a:cubicBezTo>
                    <a:pt x="439404" y="1190624"/>
                    <a:pt x="1722" y="923228"/>
                    <a:pt x="1722" y="593377"/>
                  </a:cubicBezTo>
                  <a:cubicBezTo>
                    <a:pt x="1722" y="263527"/>
                    <a:pt x="439404" y="-3870"/>
                    <a:pt x="979312" y="-3870"/>
                  </a:cubicBezTo>
                  <a:cubicBezTo>
                    <a:pt x="1519220" y="-3870"/>
                    <a:pt x="1956901" y="263527"/>
                    <a:pt x="1956901" y="593377"/>
                  </a:cubicBezTo>
                  <a:close/>
                </a:path>
              </a:pathLst>
            </a:custGeom>
            <a:noFill/>
            <a:ln w="9974" cap="flat">
              <a:solidFill>
                <a:srgbClr val="F3702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FC7436-B102-49E1-809A-0D5D5ED297DC}"/>
                </a:ext>
              </a:extLst>
            </p:cNvPr>
            <p:cNvSpPr/>
            <p:nvPr/>
          </p:nvSpPr>
          <p:spPr>
            <a:xfrm>
              <a:off x="7796285" y="1861011"/>
              <a:ext cx="1150268" cy="1035755"/>
            </a:xfrm>
            <a:custGeom>
              <a:avLst/>
              <a:gdLst>
                <a:gd name="connsiteX0" fmla="*/ 1338357 w 1336635"/>
                <a:gd name="connsiteY0" fmla="*/ 829631 h 1203569"/>
                <a:gd name="connsiteX1" fmla="*/ 1338357 w 1336635"/>
                <a:gd name="connsiteY1" fmla="*/ 366198 h 1203569"/>
                <a:gd name="connsiteX2" fmla="*/ 929885 w 1336635"/>
                <a:gd name="connsiteY2" fmla="*/ -3870 h 1203569"/>
                <a:gd name="connsiteX3" fmla="*/ 1722 w 1336635"/>
                <a:gd name="connsiteY3" fmla="*/ -3870 h 1203569"/>
                <a:gd name="connsiteX4" fmla="*/ 1722 w 1336635"/>
                <a:gd name="connsiteY4" fmla="*/ 829631 h 1203569"/>
                <a:gd name="connsiteX5" fmla="*/ 410144 w 1336635"/>
                <a:gd name="connsiteY5" fmla="*/ 1199699 h 1203569"/>
                <a:gd name="connsiteX6" fmla="*/ 1338357 w 1336635"/>
                <a:gd name="connsiteY6" fmla="*/ 1199699 h 120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6635" h="1203569">
                  <a:moveTo>
                    <a:pt x="1338357" y="829631"/>
                  </a:moveTo>
                  <a:lnTo>
                    <a:pt x="1338357" y="366198"/>
                  </a:lnTo>
                  <a:cubicBezTo>
                    <a:pt x="1338357" y="161713"/>
                    <a:pt x="1155468" y="-3870"/>
                    <a:pt x="929885" y="-3870"/>
                  </a:cubicBezTo>
                  <a:lnTo>
                    <a:pt x="1722" y="-3870"/>
                  </a:lnTo>
                  <a:lnTo>
                    <a:pt x="1722" y="829631"/>
                  </a:lnTo>
                  <a:cubicBezTo>
                    <a:pt x="1722" y="1034117"/>
                    <a:pt x="184612" y="1199699"/>
                    <a:pt x="410144" y="1199699"/>
                  </a:cubicBezTo>
                  <a:lnTo>
                    <a:pt x="1338357" y="1199699"/>
                  </a:lnTo>
                  <a:close/>
                </a:path>
              </a:pathLst>
            </a:custGeom>
            <a:solidFill>
              <a:srgbClr val="F37021"/>
            </a:solidFill>
            <a:ln w="4987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 err="1"/>
                <a:t>tádasd</a:t>
              </a:r>
              <a:endParaRPr lang="en-US" dirty="0"/>
            </a:p>
          </p:txBody>
        </p:sp>
      </p:grpSp>
      <p:grpSp>
        <p:nvGrpSpPr>
          <p:cNvPr id="1380" name="Group 1379">
            <a:extLst>
              <a:ext uri="{FF2B5EF4-FFF2-40B4-BE49-F238E27FC236}">
                <a16:creationId xmlns:a16="http://schemas.microsoft.com/office/drawing/2014/main" id="{C331C95A-8136-4EE8-921C-2D285323F933}"/>
              </a:ext>
            </a:extLst>
          </p:cNvPr>
          <p:cNvGrpSpPr/>
          <p:nvPr/>
        </p:nvGrpSpPr>
        <p:grpSpPr>
          <a:xfrm>
            <a:off x="9580895" y="3565989"/>
            <a:ext cx="1682568" cy="1039064"/>
            <a:chOff x="9580895" y="3565989"/>
            <a:chExt cx="1682568" cy="103906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BD4147-5AFA-4D0D-B30C-34F04300EA7C}"/>
                </a:ext>
              </a:extLst>
            </p:cNvPr>
            <p:cNvSpPr/>
            <p:nvPr/>
          </p:nvSpPr>
          <p:spPr>
            <a:xfrm rot="18900000">
              <a:off x="9580895" y="3565989"/>
              <a:ext cx="1682568" cy="1027944"/>
            </a:xfrm>
            <a:custGeom>
              <a:avLst/>
              <a:gdLst>
                <a:gd name="connsiteX0" fmla="*/ 1956901 w 1955179"/>
                <a:gd name="connsiteY0" fmla="*/ 593376 h 1194493"/>
                <a:gd name="connsiteX1" fmla="*/ 979311 w 1955179"/>
                <a:gd name="connsiteY1" fmla="*/ 1190622 h 1194493"/>
                <a:gd name="connsiteX2" fmla="*/ 1722 w 1955179"/>
                <a:gd name="connsiteY2" fmla="*/ 593376 h 1194493"/>
                <a:gd name="connsiteX3" fmla="*/ 979311 w 1955179"/>
                <a:gd name="connsiteY3" fmla="*/ -3871 h 1194493"/>
                <a:gd name="connsiteX4" fmla="*/ 1956901 w 1955179"/>
                <a:gd name="connsiteY4" fmla="*/ 593376 h 1194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179" h="1194493">
                  <a:moveTo>
                    <a:pt x="1956901" y="593376"/>
                  </a:moveTo>
                  <a:cubicBezTo>
                    <a:pt x="1956901" y="923227"/>
                    <a:pt x="1519219" y="1190622"/>
                    <a:pt x="979311" y="1190622"/>
                  </a:cubicBezTo>
                  <a:cubicBezTo>
                    <a:pt x="439403" y="1190622"/>
                    <a:pt x="1722" y="923227"/>
                    <a:pt x="1722" y="593376"/>
                  </a:cubicBezTo>
                  <a:cubicBezTo>
                    <a:pt x="1722" y="263525"/>
                    <a:pt x="439403" y="-3871"/>
                    <a:pt x="979311" y="-3871"/>
                  </a:cubicBezTo>
                  <a:cubicBezTo>
                    <a:pt x="1519219" y="-3871"/>
                    <a:pt x="1956901" y="263525"/>
                    <a:pt x="1956901" y="593376"/>
                  </a:cubicBezTo>
                  <a:close/>
                </a:path>
              </a:pathLst>
            </a:custGeom>
            <a:noFill/>
            <a:ln w="9974" cap="flat">
              <a:solidFill>
                <a:srgbClr val="F3702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32A6808-B821-4558-BCA2-349E135A0BFF}"/>
                </a:ext>
              </a:extLst>
            </p:cNvPr>
            <p:cNvSpPr/>
            <p:nvPr/>
          </p:nvSpPr>
          <p:spPr>
            <a:xfrm>
              <a:off x="9956633" y="3610155"/>
              <a:ext cx="998307" cy="994898"/>
            </a:xfrm>
            <a:custGeom>
              <a:avLst/>
              <a:gdLst>
                <a:gd name="connsiteX0" fmla="*/ 1141515 w 1160054"/>
                <a:gd name="connsiteY0" fmla="*/ 981590 h 1156092"/>
                <a:gd name="connsiteX1" fmla="*/ 668356 w 1160054"/>
                <a:gd name="connsiteY1" fmla="*/ 1109866 h 1156092"/>
                <a:gd name="connsiteX2" fmla="*/ 172354 w 1160054"/>
                <a:gd name="connsiteY2" fmla="*/ 1135902 h 1156092"/>
                <a:gd name="connsiteX3" fmla="*/ 44078 w 1160054"/>
                <a:gd name="connsiteY3" fmla="*/ 662742 h 1156092"/>
                <a:gd name="connsiteX4" fmla="*/ 18043 w 1160054"/>
                <a:gd name="connsiteY4" fmla="*/ 166791 h 1156092"/>
                <a:gd name="connsiteX5" fmla="*/ 491202 w 1160054"/>
                <a:gd name="connsiteY5" fmla="*/ 38464 h 1156092"/>
                <a:gd name="connsiteX6" fmla="*/ 987204 w 1160054"/>
                <a:gd name="connsiteY6" fmla="*/ 12428 h 1156092"/>
                <a:gd name="connsiteX7" fmla="*/ 1112588 w 1160054"/>
                <a:gd name="connsiteY7" fmla="*/ 501198 h 1156092"/>
                <a:gd name="connsiteX8" fmla="*/ 1141515 w 1160054"/>
                <a:gd name="connsiteY8" fmla="*/ 981590 h 115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0054" h="1156092">
                  <a:moveTo>
                    <a:pt x="1141515" y="981590"/>
                  </a:moveTo>
                  <a:cubicBezTo>
                    <a:pt x="1089596" y="1160240"/>
                    <a:pt x="847256" y="1161786"/>
                    <a:pt x="668356" y="1109866"/>
                  </a:cubicBezTo>
                  <a:cubicBezTo>
                    <a:pt x="443173" y="1044481"/>
                    <a:pt x="397588" y="1201335"/>
                    <a:pt x="172354" y="1135902"/>
                  </a:cubicBezTo>
                  <a:cubicBezTo>
                    <a:pt x="-6296" y="1083982"/>
                    <a:pt x="-7842" y="841392"/>
                    <a:pt x="44078" y="662742"/>
                  </a:cubicBezTo>
                  <a:cubicBezTo>
                    <a:pt x="109463" y="437559"/>
                    <a:pt x="-47392" y="391973"/>
                    <a:pt x="18043" y="166791"/>
                  </a:cubicBezTo>
                  <a:cubicBezTo>
                    <a:pt x="69962" y="-11910"/>
                    <a:pt x="312302" y="-13456"/>
                    <a:pt x="491202" y="38464"/>
                  </a:cubicBezTo>
                  <a:cubicBezTo>
                    <a:pt x="716385" y="103900"/>
                    <a:pt x="761971" y="-52956"/>
                    <a:pt x="987204" y="12428"/>
                  </a:cubicBezTo>
                  <a:cubicBezTo>
                    <a:pt x="1165854" y="64348"/>
                    <a:pt x="1164507" y="322298"/>
                    <a:pt x="1112588" y="501198"/>
                  </a:cubicBezTo>
                  <a:cubicBezTo>
                    <a:pt x="1090893" y="738949"/>
                    <a:pt x="1207000" y="756405"/>
                    <a:pt x="1141515" y="981590"/>
                  </a:cubicBezTo>
                  <a:close/>
                </a:path>
              </a:pathLst>
            </a:custGeom>
            <a:solidFill>
              <a:srgbClr val="F37021"/>
            </a:solidFill>
            <a:ln w="49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78" name="Group 1377">
            <a:extLst>
              <a:ext uri="{FF2B5EF4-FFF2-40B4-BE49-F238E27FC236}">
                <a16:creationId xmlns:a16="http://schemas.microsoft.com/office/drawing/2014/main" id="{34F97E22-920A-4129-BC86-F806CD03F96C}"/>
              </a:ext>
            </a:extLst>
          </p:cNvPr>
          <p:cNvGrpSpPr/>
          <p:nvPr/>
        </p:nvGrpSpPr>
        <p:grpSpPr>
          <a:xfrm>
            <a:off x="5494327" y="3522803"/>
            <a:ext cx="1682568" cy="1056788"/>
            <a:chOff x="5494327" y="3522803"/>
            <a:chExt cx="1682568" cy="105678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0B22749-43A3-4D42-A8BF-3A2A7CB01757}"/>
                </a:ext>
              </a:extLst>
            </p:cNvPr>
            <p:cNvSpPr/>
            <p:nvPr/>
          </p:nvSpPr>
          <p:spPr>
            <a:xfrm rot="18900000">
              <a:off x="5494327" y="3524784"/>
              <a:ext cx="1682568" cy="1027944"/>
            </a:xfrm>
            <a:custGeom>
              <a:avLst/>
              <a:gdLst>
                <a:gd name="connsiteX0" fmla="*/ 1956901 w 1955179"/>
                <a:gd name="connsiteY0" fmla="*/ 593378 h 1194493"/>
                <a:gd name="connsiteX1" fmla="*/ 979312 w 1955179"/>
                <a:gd name="connsiteY1" fmla="*/ 1190624 h 1194493"/>
                <a:gd name="connsiteX2" fmla="*/ 1722 w 1955179"/>
                <a:gd name="connsiteY2" fmla="*/ 593378 h 1194493"/>
                <a:gd name="connsiteX3" fmla="*/ 979312 w 1955179"/>
                <a:gd name="connsiteY3" fmla="*/ -3869 h 1194493"/>
                <a:gd name="connsiteX4" fmla="*/ 1956901 w 1955179"/>
                <a:gd name="connsiteY4" fmla="*/ 593378 h 1194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179" h="1194493">
                  <a:moveTo>
                    <a:pt x="1956901" y="593378"/>
                  </a:moveTo>
                  <a:cubicBezTo>
                    <a:pt x="1956901" y="923229"/>
                    <a:pt x="1519219" y="1190624"/>
                    <a:pt x="979312" y="1190624"/>
                  </a:cubicBezTo>
                  <a:cubicBezTo>
                    <a:pt x="439404" y="1190624"/>
                    <a:pt x="1722" y="923229"/>
                    <a:pt x="1722" y="593378"/>
                  </a:cubicBezTo>
                  <a:cubicBezTo>
                    <a:pt x="1722" y="263527"/>
                    <a:pt x="439404" y="-3869"/>
                    <a:pt x="979312" y="-3869"/>
                  </a:cubicBezTo>
                  <a:cubicBezTo>
                    <a:pt x="1519219" y="-3869"/>
                    <a:pt x="1956901" y="263527"/>
                    <a:pt x="1956901" y="593378"/>
                  </a:cubicBezTo>
                  <a:close/>
                </a:path>
              </a:pathLst>
            </a:custGeom>
            <a:noFill/>
            <a:ln w="9974" cap="flat">
              <a:solidFill>
                <a:srgbClr val="F3702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E1CE25-1421-4FA6-9520-023988416A94}"/>
                </a:ext>
              </a:extLst>
            </p:cNvPr>
            <p:cNvSpPr/>
            <p:nvPr/>
          </p:nvSpPr>
          <p:spPr>
            <a:xfrm>
              <a:off x="5604167" y="3522803"/>
              <a:ext cx="1375127" cy="1056788"/>
            </a:xfrm>
            <a:custGeom>
              <a:avLst/>
              <a:gdLst>
                <a:gd name="connsiteX0" fmla="*/ 1476709 w 1597927"/>
                <a:gd name="connsiteY0" fmla="*/ -3870 h 1228010"/>
                <a:gd name="connsiteX1" fmla="*/ 124613 w 1597927"/>
                <a:gd name="connsiteY1" fmla="*/ -3870 h 1228010"/>
                <a:gd name="connsiteX2" fmla="*/ 1722 w 1597927"/>
                <a:gd name="connsiteY2" fmla="*/ 119072 h 1228010"/>
                <a:gd name="connsiteX3" fmla="*/ 1722 w 1597927"/>
                <a:gd name="connsiteY3" fmla="*/ 957811 h 1228010"/>
                <a:gd name="connsiteX4" fmla="*/ 124613 w 1597927"/>
                <a:gd name="connsiteY4" fmla="*/ 1080751 h 1228010"/>
                <a:gd name="connsiteX5" fmla="*/ 673730 w 1597927"/>
                <a:gd name="connsiteY5" fmla="*/ 1080751 h 1228010"/>
                <a:gd name="connsiteX6" fmla="*/ 756522 w 1597927"/>
                <a:gd name="connsiteY6" fmla="*/ 1224140 h 1228010"/>
                <a:gd name="connsiteX7" fmla="*/ 839363 w 1597927"/>
                <a:gd name="connsiteY7" fmla="*/ 1080751 h 1228010"/>
                <a:gd name="connsiteX8" fmla="*/ 1476709 w 1597927"/>
                <a:gd name="connsiteY8" fmla="*/ 1080751 h 1228010"/>
                <a:gd name="connsiteX9" fmla="*/ 1599650 w 1597927"/>
                <a:gd name="connsiteY9" fmla="*/ 957811 h 1228010"/>
                <a:gd name="connsiteX10" fmla="*/ 1599650 w 1597927"/>
                <a:gd name="connsiteY10" fmla="*/ 119072 h 1228010"/>
                <a:gd name="connsiteX11" fmla="*/ 1476709 w 1597927"/>
                <a:gd name="connsiteY11" fmla="*/ -3870 h 122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97927" h="1228010">
                  <a:moveTo>
                    <a:pt x="1476709" y="-3870"/>
                  </a:moveTo>
                  <a:lnTo>
                    <a:pt x="124613" y="-3870"/>
                  </a:lnTo>
                  <a:cubicBezTo>
                    <a:pt x="56733" y="-3819"/>
                    <a:pt x="1722" y="51191"/>
                    <a:pt x="1722" y="119072"/>
                  </a:cubicBezTo>
                  <a:lnTo>
                    <a:pt x="1722" y="957811"/>
                  </a:lnTo>
                  <a:cubicBezTo>
                    <a:pt x="1722" y="1025689"/>
                    <a:pt x="56733" y="1080702"/>
                    <a:pt x="124613" y="1080751"/>
                  </a:cubicBezTo>
                  <a:lnTo>
                    <a:pt x="673730" y="1080751"/>
                  </a:lnTo>
                  <a:lnTo>
                    <a:pt x="756522" y="1224140"/>
                  </a:lnTo>
                  <a:lnTo>
                    <a:pt x="839363" y="1080751"/>
                  </a:lnTo>
                  <a:lnTo>
                    <a:pt x="1476709" y="1080751"/>
                  </a:lnTo>
                  <a:cubicBezTo>
                    <a:pt x="1544588" y="1080751"/>
                    <a:pt x="1599650" y="1025689"/>
                    <a:pt x="1599650" y="957811"/>
                  </a:cubicBezTo>
                  <a:lnTo>
                    <a:pt x="1599650" y="119072"/>
                  </a:lnTo>
                  <a:cubicBezTo>
                    <a:pt x="1599650" y="51191"/>
                    <a:pt x="1544588" y="-3870"/>
                    <a:pt x="1476709" y="-3870"/>
                  </a:cubicBezTo>
                  <a:close/>
                </a:path>
              </a:pathLst>
            </a:custGeom>
            <a:solidFill>
              <a:srgbClr val="F37021"/>
            </a:solidFill>
            <a:ln w="49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B4A881-EC65-48A9-9F62-AD821AD75ED9}"/>
              </a:ext>
            </a:extLst>
          </p:cNvPr>
          <p:cNvSpPr/>
          <p:nvPr/>
        </p:nvSpPr>
        <p:spPr>
          <a:xfrm>
            <a:off x="5683140" y="5180091"/>
            <a:ext cx="803556" cy="803556"/>
          </a:xfrm>
          <a:custGeom>
            <a:avLst/>
            <a:gdLst>
              <a:gd name="connsiteX0" fmla="*/ 933750 w 933749"/>
              <a:gd name="connsiteY0" fmla="*/ 466875 h 933749"/>
              <a:gd name="connsiteX1" fmla="*/ 466875 w 933749"/>
              <a:gd name="connsiteY1" fmla="*/ 933750 h 933749"/>
              <a:gd name="connsiteX2" fmla="*/ 0 w 933749"/>
              <a:gd name="connsiteY2" fmla="*/ 466875 h 933749"/>
              <a:gd name="connsiteX3" fmla="*/ 466875 w 933749"/>
              <a:gd name="connsiteY3" fmla="*/ 0 h 933749"/>
              <a:gd name="connsiteX4" fmla="*/ 933750 w 933749"/>
              <a:gd name="connsiteY4" fmla="*/ 466875 h 9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749" h="933749">
                <a:moveTo>
                  <a:pt x="933750" y="466875"/>
                </a:moveTo>
                <a:cubicBezTo>
                  <a:pt x="933750" y="724723"/>
                  <a:pt x="724723" y="933750"/>
                  <a:pt x="466875" y="933750"/>
                </a:cubicBezTo>
                <a:cubicBezTo>
                  <a:pt x="209027" y="933750"/>
                  <a:pt x="0" y="724723"/>
                  <a:pt x="0" y="466875"/>
                </a:cubicBezTo>
                <a:cubicBezTo>
                  <a:pt x="0" y="209027"/>
                  <a:pt x="209027" y="0"/>
                  <a:pt x="466875" y="0"/>
                </a:cubicBezTo>
                <a:cubicBezTo>
                  <a:pt x="724723" y="0"/>
                  <a:pt x="933750" y="209027"/>
                  <a:pt x="933750" y="466875"/>
                </a:cubicBezTo>
                <a:close/>
              </a:path>
            </a:pathLst>
          </a:custGeom>
          <a:noFill/>
          <a:ln w="31519" cap="flat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ED2F778-1095-4512-A3DA-7E7CFD1B9905}"/>
              </a:ext>
            </a:extLst>
          </p:cNvPr>
          <p:cNvSpPr/>
          <p:nvPr/>
        </p:nvSpPr>
        <p:spPr>
          <a:xfrm>
            <a:off x="5918516" y="5576462"/>
            <a:ext cx="347355" cy="4292"/>
          </a:xfrm>
          <a:custGeom>
            <a:avLst/>
            <a:gdLst>
              <a:gd name="connsiteX0" fmla="*/ 0 w 403634"/>
              <a:gd name="connsiteY0" fmla="*/ 0 h 4987"/>
              <a:gd name="connsiteX1" fmla="*/ 403634 w 403634"/>
              <a:gd name="connsiteY1" fmla="*/ 0 h 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634" h="4987">
                <a:moveTo>
                  <a:pt x="0" y="0"/>
                </a:moveTo>
                <a:lnTo>
                  <a:pt x="403634" y="0"/>
                </a:lnTo>
              </a:path>
            </a:pathLst>
          </a:custGeom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7B60F7-D333-4BB8-9400-B97A7AE68E41}"/>
              </a:ext>
            </a:extLst>
          </p:cNvPr>
          <p:cNvSpPr/>
          <p:nvPr/>
        </p:nvSpPr>
        <p:spPr>
          <a:xfrm>
            <a:off x="6099511" y="5392891"/>
            <a:ext cx="183571" cy="367141"/>
          </a:xfrm>
          <a:custGeom>
            <a:avLst/>
            <a:gdLst>
              <a:gd name="connsiteX0" fmla="*/ 0 w 213313"/>
              <a:gd name="connsiteY0" fmla="*/ 0 h 426626"/>
              <a:gd name="connsiteX1" fmla="*/ 213313 w 213313"/>
              <a:gd name="connsiteY1" fmla="*/ 213313 h 426626"/>
              <a:gd name="connsiteX2" fmla="*/ 0 w 213313"/>
              <a:gd name="connsiteY2" fmla="*/ 426626 h 42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13" h="426626">
                <a:moveTo>
                  <a:pt x="0" y="0"/>
                </a:moveTo>
                <a:lnTo>
                  <a:pt x="213313" y="213313"/>
                </a:lnTo>
                <a:lnTo>
                  <a:pt x="0" y="426626"/>
                </a:lnTo>
              </a:path>
            </a:pathLst>
          </a:custGeom>
          <a:noFill/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087E1-F6B7-4D54-A72A-B8D395F0DC52}"/>
              </a:ext>
            </a:extLst>
          </p:cNvPr>
          <p:cNvSpPr/>
          <p:nvPr/>
        </p:nvSpPr>
        <p:spPr>
          <a:xfrm>
            <a:off x="6855899" y="5180091"/>
            <a:ext cx="803556" cy="803556"/>
          </a:xfrm>
          <a:custGeom>
            <a:avLst/>
            <a:gdLst>
              <a:gd name="connsiteX0" fmla="*/ 933750 w 933749"/>
              <a:gd name="connsiteY0" fmla="*/ 466875 h 933749"/>
              <a:gd name="connsiteX1" fmla="*/ 466875 w 933749"/>
              <a:gd name="connsiteY1" fmla="*/ 933750 h 933749"/>
              <a:gd name="connsiteX2" fmla="*/ 0 w 933749"/>
              <a:gd name="connsiteY2" fmla="*/ 466875 h 933749"/>
              <a:gd name="connsiteX3" fmla="*/ 466875 w 933749"/>
              <a:gd name="connsiteY3" fmla="*/ 0 h 933749"/>
              <a:gd name="connsiteX4" fmla="*/ 933750 w 933749"/>
              <a:gd name="connsiteY4" fmla="*/ 466875 h 9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749" h="933749">
                <a:moveTo>
                  <a:pt x="933750" y="466875"/>
                </a:moveTo>
                <a:cubicBezTo>
                  <a:pt x="933750" y="724723"/>
                  <a:pt x="724723" y="933750"/>
                  <a:pt x="466875" y="933750"/>
                </a:cubicBezTo>
                <a:cubicBezTo>
                  <a:pt x="209027" y="933750"/>
                  <a:pt x="0" y="724723"/>
                  <a:pt x="0" y="466875"/>
                </a:cubicBezTo>
                <a:cubicBezTo>
                  <a:pt x="0" y="209027"/>
                  <a:pt x="209027" y="0"/>
                  <a:pt x="466875" y="0"/>
                </a:cubicBezTo>
                <a:cubicBezTo>
                  <a:pt x="724723" y="0"/>
                  <a:pt x="933750" y="209027"/>
                  <a:pt x="933750" y="466875"/>
                </a:cubicBezTo>
                <a:close/>
              </a:path>
            </a:pathLst>
          </a:custGeom>
          <a:noFill/>
          <a:ln w="31519" cap="flat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0903D16-6458-4CB5-8DFE-CD7594A42100}"/>
              </a:ext>
            </a:extLst>
          </p:cNvPr>
          <p:cNvSpPr/>
          <p:nvPr/>
        </p:nvSpPr>
        <p:spPr>
          <a:xfrm>
            <a:off x="7252226" y="5400917"/>
            <a:ext cx="4292" cy="347355"/>
          </a:xfrm>
          <a:custGeom>
            <a:avLst/>
            <a:gdLst>
              <a:gd name="connsiteX0" fmla="*/ 0 w 4987"/>
              <a:gd name="connsiteY0" fmla="*/ 403634 h 403634"/>
              <a:gd name="connsiteX1" fmla="*/ 0 w 4987"/>
              <a:gd name="connsiteY1" fmla="*/ 0 h 40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87" h="403634">
                <a:moveTo>
                  <a:pt x="0" y="403634"/>
                </a:moveTo>
                <a:lnTo>
                  <a:pt x="0" y="0"/>
                </a:lnTo>
              </a:path>
            </a:pathLst>
          </a:custGeom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ECD1AB9-6295-43C4-8499-F884C6BA0579}"/>
              </a:ext>
            </a:extLst>
          </p:cNvPr>
          <p:cNvSpPr/>
          <p:nvPr/>
        </p:nvSpPr>
        <p:spPr>
          <a:xfrm>
            <a:off x="7068655" y="5383706"/>
            <a:ext cx="367141" cy="183570"/>
          </a:xfrm>
          <a:custGeom>
            <a:avLst/>
            <a:gdLst>
              <a:gd name="connsiteX0" fmla="*/ 0 w 426626"/>
              <a:gd name="connsiteY0" fmla="*/ 213313 h 213312"/>
              <a:gd name="connsiteX1" fmla="*/ 213313 w 426626"/>
              <a:gd name="connsiteY1" fmla="*/ 0 h 213312"/>
              <a:gd name="connsiteX2" fmla="*/ 426626 w 426626"/>
              <a:gd name="connsiteY2" fmla="*/ 213313 h 213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626" h="213312">
                <a:moveTo>
                  <a:pt x="0" y="213313"/>
                </a:moveTo>
                <a:lnTo>
                  <a:pt x="213313" y="0"/>
                </a:lnTo>
                <a:lnTo>
                  <a:pt x="426626" y="213313"/>
                </a:lnTo>
              </a:path>
            </a:pathLst>
          </a:custGeom>
          <a:noFill/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E47A1ED-AF50-47FC-81D7-B4D6B547175D}"/>
              </a:ext>
            </a:extLst>
          </p:cNvPr>
          <p:cNvSpPr/>
          <p:nvPr/>
        </p:nvSpPr>
        <p:spPr>
          <a:xfrm>
            <a:off x="8012347" y="5180091"/>
            <a:ext cx="803556" cy="803556"/>
          </a:xfrm>
          <a:custGeom>
            <a:avLst/>
            <a:gdLst>
              <a:gd name="connsiteX0" fmla="*/ 933750 w 933749"/>
              <a:gd name="connsiteY0" fmla="*/ 466875 h 933749"/>
              <a:gd name="connsiteX1" fmla="*/ 466875 w 933749"/>
              <a:gd name="connsiteY1" fmla="*/ 933750 h 933749"/>
              <a:gd name="connsiteX2" fmla="*/ 0 w 933749"/>
              <a:gd name="connsiteY2" fmla="*/ 466875 h 933749"/>
              <a:gd name="connsiteX3" fmla="*/ 466875 w 933749"/>
              <a:gd name="connsiteY3" fmla="*/ 0 h 933749"/>
              <a:gd name="connsiteX4" fmla="*/ 933750 w 933749"/>
              <a:gd name="connsiteY4" fmla="*/ 466875 h 9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749" h="933749">
                <a:moveTo>
                  <a:pt x="933750" y="466875"/>
                </a:moveTo>
                <a:cubicBezTo>
                  <a:pt x="933750" y="724723"/>
                  <a:pt x="724723" y="933750"/>
                  <a:pt x="466875" y="933750"/>
                </a:cubicBezTo>
                <a:cubicBezTo>
                  <a:pt x="209027" y="933750"/>
                  <a:pt x="0" y="724723"/>
                  <a:pt x="0" y="466875"/>
                </a:cubicBezTo>
                <a:cubicBezTo>
                  <a:pt x="0" y="209027"/>
                  <a:pt x="209027" y="0"/>
                  <a:pt x="466875" y="0"/>
                </a:cubicBezTo>
                <a:cubicBezTo>
                  <a:pt x="724723" y="0"/>
                  <a:pt x="933750" y="209027"/>
                  <a:pt x="933750" y="466875"/>
                </a:cubicBezTo>
                <a:close/>
              </a:path>
            </a:pathLst>
          </a:custGeom>
          <a:noFill/>
          <a:ln w="31519" cap="flat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3AD342-940E-47A9-9202-8425E24FEF61}"/>
              </a:ext>
            </a:extLst>
          </p:cNvPr>
          <p:cNvSpPr/>
          <p:nvPr/>
        </p:nvSpPr>
        <p:spPr>
          <a:xfrm>
            <a:off x="8233173" y="5587320"/>
            <a:ext cx="347355" cy="4292"/>
          </a:xfrm>
          <a:custGeom>
            <a:avLst/>
            <a:gdLst>
              <a:gd name="connsiteX0" fmla="*/ 403634 w 403634"/>
              <a:gd name="connsiteY0" fmla="*/ 0 h 4987"/>
              <a:gd name="connsiteX1" fmla="*/ 0 w 403634"/>
              <a:gd name="connsiteY1" fmla="*/ 0 h 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634" h="4987">
                <a:moveTo>
                  <a:pt x="403634" y="0"/>
                </a:moveTo>
                <a:lnTo>
                  <a:pt x="0" y="0"/>
                </a:lnTo>
              </a:path>
            </a:pathLst>
          </a:custGeom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F2C55A1-048E-4A1A-81EF-48474C636D4B}"/>
              </a:ext>
            </a:extLst>
          </p:cNvPr>
          <p:cNvSpPr/>
          <p:nvPr/>
        </p:nvSpPr>
        <p:spPr>
          <a:xfrm>
            <a:off x="8215962" y="5403750"/>
            <a:ext cx="183571" cy="367141"/>
          </a:xfrm>
          <a:custGeom>
            <a:avLst/>
            <a:gdLst>
              <a:gd name="connsiteX0" fmla="*/ 213313 w 213313"/>
              <a:gd name="connsiteY0" fmla="*/ 426626 h 426626"/>
              <a:gd name="connsiteX1" fmla="*/ 0 w 213313"/>
              <a:gd name="connsiteY1" fmla="*/ 213313 h 426626"/>
              <a:gd name="connsiteX2" fmla="*/ 213313 w 213313"/>
              <a:gd name="connsiteY2" fmla="*/ 0 h 42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13" h="426626">
                <a:moveTo>
                  <a:pt x="213313" y="426626"/>
                </a:moveTo>
                <a:lnTo>
                  <a:pt x="0" y="213313"/>
                </a:lnTo>
                <a:lnTo>
                  <a:pt x="213313" y="0"/>
                </a:lnTo>
              </a:path>
            </a:pathLst>
          </a:custGeom>
          <a:noFill/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556FC0-9450-4AC9-8239-95396745442E}"/>
              </a:ext>
            </a:extLst>
          </p:cNvPr>
          <p:cNvSpPr/>
          <p:nvPr/>
        </p:nvSpPr>
        <p:spPr>
          <a:xfrm>
            <a:off x="9125360" y="5180091"/>
            <a:ext cx="803556" cy="803556"/>
          </a:xfrm>
          <a:custGeom>
            <a:avLst/>
            <a:gdLst>
              <a:gd name="connsiteX0" fmla="*/ 933750 w 933749"/>
              <a:gd name="connsiteY0" fmla="*/ 466875 h 933749"/>
              <a:gd name="connsiteX1" fmla="*/ 466875 w 933749"/>
              <a:gd name="connsiteY1" fmla="*/ 933750 h 933749"/>
              <a:gd name="connsiteX2" fmla="*/ 0 w 933749"/>
              <a:gd name="connsiteY2" fmla="*/ 466875 h 933749"/>
              <a:gd name="connsiteX3" fmla="*/ 466875 w 933749"/>
              <a:gd name="connsiteY3" fmla="*/ 0 h 933749"/>
              <a:gd name="connsiteX4" fmla="*/ 933750 w 933749"/>
              <a:gd name="connsiteY4" fmla="*/ 466875 h 9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749" h="933749">
                <a:moveTo>
                  <a:pt x="933750" y="466875"/>
                </a:moveTo>
                <a:cubicBezTo>
                  <a:pt x="933750" y="724723"/>
                  <a:pt x="724723" y="933750"/>
                  <a:pt x="466875" y="933750"/>
                </a:cubicBezTo>
                <a:cubicBezTo>
                  <a:pt x="209027" y="933750"/>
                  <a:pt x="0" y="724723"/>
                  <a:pt x="0" y="466875"/>
                </a:cubicBezTo>
                <a:cubicBezTo>
                  <a:pt x="0" y="209027"/>
                  <a:pt x="209027" y="0"/>
                  <a:pt x="466875" y="0"/>
                </a:cubicBezTo>
                <a:cubicBezTo>
                  <a:pt x="724723" y="0"/>
                  <a:pt x="933750" y="209027"/>
                  <a:pt x="933750" y="466875"/>
                </a:cubicBezTo>
                <a:close/>
              </a:path>
            </a:pathLst>
          </a:custGeom>
          <a:noFill/>
          <a:ln w="31519" cap="flat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3BB9088-F3E8-4359-ABCC-41E95B45590B}"/>
              </a:ext>
            </a:extLst>
          </p:cNvPr>
          <p:cNvSpPr/>
          <p:nvPr/>
        </p:nvSpPr>
        <p:spPr>
          <a:xfrm>
            <a:off x="9532590" y="5415467"/>
            <a:ext cx="4292" cy="347397"/>
          </a:xfrm>
          <a:custGeom>
            <a:avLst/>
            <a:gdLst>
              <a:gd name="connsiteX0" fmla="*/ 0 w 4987"/>
              <a:gd name="connsiteY0" fmla="*/ 0 h 403683"/>
              <a:gd name="connsiteX1" fmla="*/ 0 w 4987"/>
              <a:gd name="connsiteY1" fmla="*/ 403684 h 40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87" h="403683">
                <a:moveTo>
                  <a:pt x="0" y="0"/>
                </a:moveTo>
                <a:lnTo>
                  <a:pt x="0" y="403684"/>
                </a:lnTo>
              </a:path>
            </a:pathLst>
          </a:custGeom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F805542-0FD8-431A-95D0-F31E2D4D08FA}"/>
              </a:ext>
            </a:extLst>
          </p:cNvPr>
          <p:cNvSpPr/>
          <p:nvPr/>
        </p:nvSpPr>
        <p:spPr>
          <a:xfrm>
            <a:off x="9349019" y="5596462"/>
            <a:ext cx="367141" cy="183571"/>
          </a:xfrm>
          <a:custGeom>
            <a:avLst/>
            <a:gdLst>
              <a:gd name="connsiteX0" fmla="*/ 426626 w 426626"/>
              <a:gd name="connsiteY0" fmla="*/ 0 h 213313"/>
              <a:gd name="connsiteX1" fmla="*/ 213313 w 426626"/>
              <a:gd name="connsiteY1" fmla="*/ 213313 h 213313"/>
              <a:gd name="connsiteX2" fmla="*/ 0 w 426626"/>
              <a:gd name="connsiteY2" fmla="*/ 0 h 213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626" h="213313">
                <a:moveTo>
                  <a:pt x="426626" y="0"/>
                </a:moveTo>
                <a:lnTo>
                  <a:pt x="213313" y="213313"/>
                </a:lnTo>
                <a:lnTo>
                  <a:pt x="0" y="0"/>
                </a:lnTo>
              </a:path>
            </a:pathLst>
          </a:custGeom>
          <a:noFill/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853967-A0F3-4C86-BD0A-FA51428EA264}"/>
              </a:ext>
            </a:extLst>
          </p:cNvPr>
          <p:cNvSpPr/>
          <p:nvPr/>
        </p:nvSpPr>
        <p:spPr>
          <a:xfrm>
            <a:off x="10254683" y="5180091"/>
            <a:ext cx="803556" cy="803556"/>
          </a:xfrm>
          <a:custGeom>
            <a:avLst/>
            <a:gdLst>
              <a:gd name="connsiteX0" fmla="*/ 933750 w 933749"/>
              <a:gd name="connsiteY0" fmla="*/ 466875 h 933749"/>
              <a:gd name="connsiteX1" fmla="*/ 466875 w 933749"/>
              <a:gd name="connsiteY1" fmla="*/ 933750 h 933749"/>
              <a:gd name="connsiteX2" fmla="*/ 0 w 933749"/>
              <a:gd name="connsiteY2" fmla="*/ 466875 h 933749"/>
              <a:gd name="connsiteX3" fmla="*/ 466875 w 933749"/>
              <a:gd name="connsiteY3" fmla="*/ 0 h 933749"/>
              <a:gd name="connsiteX4" fmla="*/ 933750 w 933749"/>
              <a:gd name="connsiteY4" fmla="*/ 466875 h 9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749" h="933749">
                <a:moveTo>
                  <a:pt x="933750" y="466875"/>
                </a:moveTo>
                <a:cubicBezTo>
                  <a:pt x="933750" y="724723"/>
                  <a:pt x="724723" y="933750"/>
                  <a:pt x="466875" y="933750"/>
                </a:cubicBezTo>
                <a:cubicBezTo>
                  <a:pt x="209027" y="933750"/>
                  <a:pt x="0" y="724723"/>
                  <a:pt x="0" y="466875"/>
                </a:cubicBezTo>
                <a:cubicBezTo>
                  <a:pt x="0" y="209027"/>
                  <a:pt x="209027" y="0"/>
                  <a:pt x="466875" y="0"/>
                </a:cubicBezTo>
                <a:cubicBezTo>
                  <a:pt x="724723" y="0"/>
                  <a:pt x="933750" y="209027"/>
                  <a:pt x="933750" y="466875"/>
                </a:cubicBezTo>
                <a:close/>
              </a:path>
            </a:pathLst>
          </a:custGeom>
          <a:noFill/>
          <a:ln w="31519" cap="flat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ADFC39B-8215-405D-8E7B-38784C71F3CA}"/>
              </a:ext>
            </a:extLst>
          </p:cNvPr>
          <p:cNvSpPr/>
          <p:nvPr/>
        </p:nvSpPr>
        <p:spPr>
          <a:xfrm>
            <a:off x="10490059" y="5576462"/>
            <a:ext cx="347397" cy="4292"/>
          </a:xfrm>
          <a:custGeom>
            <a:avLst/>
            <a:gdLst>
              <a:gd name="connsiteX0" fmla="*/ 0 w 403683"/>
              <a:gd name="connsiteY0" fmla="*/ 0 h 4987"/>
              <a:gd name="connsiteX1" fmla="*/ 403684 w 403683"/>
              <a:gd name="connsiteY1" fmla="*/ 0 h 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683" h="4987">
                <a:moveTo>
                  <a:pt x="0" y="0"/>
                </a:moveTo>
                <a:lnTo>
                  <a:pt x="403684" y="0"/>
                </a:lnTo>
              </a:path>
            </a:pathLst>
          </a:custGeom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6" name="Freeform: Shape 1375">
            <a:extLst>
              <a:ext uri="{FF2B5EF4-FFF2-40B4-BE49-F238E27FC236}">
                <a16:creationId xmlns:a16="http://schemas.microsoft.com/office/drawing/2014/main" id="{ADBA4B3A-6299-4344-99E7-93BC4C59CB6C}"/>
              </a:ext>
            </a:extLst>
          </p:cNvPr>
          <p:cNvSpPr/>
          <p:nvPr/>
        </p:nvSpPr>
        <p:spPr>
          <a:xfrm>
            <a:off x="10671097" y="5392891"/>
            <a:ext cx="183571" cy="367141"/>
          </a:xfrm>
          <a:custGeom>
            <a:avLst/>
            <a:gdLst>
              <a:gd name="connsiteX0" fmla="*/ 0 w 213313"/>
              <a:gd name="connsiteY0" fmla="*/ 0 h 426626"/>
              <a:gd name="connsiteX1" fmla="*/ 213313 w 213313"/>
              <a:gd name="connsiteY1" fmla="*/ 213313 h 426626"/>
              <a:gd name="connsiteX2" fmla="*/ 0 w 213313"/>
              <a:gd name="connsiteY2" fmla="*/ 426626 h 42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13" h="426626">
                <a:moveTo>
                  <a:pt x="0" y="0"/>
                </a:moveTo>
                <a:lnTo>
                  <a:pt x="213313" y="213313"/>
                </a:lnTo>
                <a:lnTo>
                  <a:pt x="0" y="426626"/>
                </a:lnTo>
              </a:path>
            </a:pathLst>
          </a:custGeom>
          <a:noFill/>
          <a:ln w="42491" cap="rnd">
            <a:solidFill>
              <a:srgbClr val="F3702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" name="Graphic 8">
            <a:extLst>
              <a:ext uri="{FF2B5EF4-FFF2-40B4-BE49-F238E27FC236}">
                <a16:creationId xmlns:a16="http://schemas.microsoft.com/office/drawing/2014/main" id="{C749C407-A351-4F43-B7E1-49AB40028065}"/>
              </a:ext>
            </a:extLst>
          </p:cNvPr>
          <p:cNvSpPr/>
          <p:nvPr/>
        </p:nvSpPr>
        <p:spPr>
          <a:xfrm>
            <a:off x="940122" y="1558992"/>
            <a:ext cx="3932236" cy="4424655"/>
          </a:xfrm>
          <a:custGeom>
            <a:avLst/>
            <a:gdLst>
              <a:gd name="connsiteX0" fmla="*/ 6588839 w 6589351"/>
              <a:gd name="connsiteY0" fmla="*/ 3294823 h 7414511"/>
              <a:gd name="connsiteX1" fmla="*/ 3294163 w 6589351"/>
              <a:gd name="connsiteY1" fmla="*/ 147 h 7414511"/>
              <a:gd name="connsiteX2" fmla="*/ -513 w 6589351"/>
              <a:gd name="connsiteY2" fmla="*/ 3294823 h 7414511"/>
              <a:gd name="connsiteX3" fmla="*/ 3294163 w 6589351"/>
              <a:gd name="connsiteY3" fmla="*/ 6589499 h 7414511"/>
              <a:gd name="connsiteX4" fmla="*/ 4006551 w 6589351"/>
              <a:gd name="connsiteY4" fmla="*/ 6512023 h 7414511"/>
              <a:gd name="connsiteX5" fmla="*/ 1986994 w 6589351"/>
              <a:gd name="connsiteY5" fmla="*/ 7414658 h 7414511"/>
              <a:gd name="connsiteX6" fmla="*/ 3238075 w 6589351"/>
              <a:gd name="connsiteY6" fmla="*/ 7414658 h 7414511"/>
              <a:gd name="connsiteX7" fmla="*/ 5608131 w 6589351"/>
              <a:gd name="connsiteY7" fmla="*/ 5639980 h 7414511"/>
              <a:gd name="connsiteX8" fmla="*/ 6588839 w 6589351"/>
              <a:gd name="connsiteY8" fmla="*/ 3294823 h 741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89351" h="7414511">
                <a:moveTo>
                  <a:pt x="6588839" y="3294823"/>
                </a:moveTo>
                <a:cubicBezTo>
                  <a:pt x="6588839" y="1475182"/>
                  <a:pt x="5113804" y="147"/>
                  <a:pt x="3294163" y="147"/>
                </a:cubicBezTo>
                <a:cubicBezTo>
                  <a:pt x="1474523" y="147"/>
                  <a:pt x="-513" y="1475182"/>
                  <a:pt x="-513" y="3294823"/>
                </a:cubicBezTo>
                <a:cubicBezTo>
                  <a:pt x="-513" y="5114464"/>
                  <a:pt x="1474523" y="6589499"/>
                  <a:pt x="3294163" y="6589499"/>
                </a:cubicBezTo>
                <a:cubicBezTo>
                  <a:pt x="3533745" y="6589566"/>
                  <a:pt x="3772597" y="6563588"/>
                  <a:pt x="4006551" y="6512023"/>
                </a:cubicBezTo>
                <a:cubicBezTo>
                  <a:pt x="3398194" y="6940925"/>
                  <a:pt x="2712307" y="7247488"/>
                  <a:pt x="1986994" y="7414658"/>
                </a:cubicBezTo>
                <a:lnTo>
                  <a:pt x="3238075" y="7414658"/>
                </a:lnTo>
                <a:cubicBezTo>
                  <a:pt x="4160179" y="7023772"/>
                  <a:pt x="4973485" y="6414753"/>
                  <a:pt x="5608131" y="5639980"/>
                </a:cubicBezTo>
                <a:cubicBezTo>
                  <a:pt x="6213508" y="5042484"/>
                  <a:pt x="6588839" y="4212490"/>
                  <a:pt x="6588839" y="3294823"/>
                </a:cubicBezTo>
                <a:close/>
              </a:path>
            </a:pathLst>
          </a:custGeom>
          <a:solidFill>
            <a:srgbClr val="F27323"/>
          </a:solidFill>
          <a:ln w="66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1725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Title 4">
            <a:extLst>
              <a:ext uri="{FF2B5EF4-FFF2-40B4-BE49-F238E27FC236}">
                <a16:creationId xmlns:a16="http://schemas.microsoft.com/office/drawing/2014/main" id="{77D44AFE-47C1-4959-8719-7459C98964EF}"/>
              </a:ext>
            </a:extLst>
          </p:cNvPr>
          <p:cNvSpPr txBox="1">
            <a:spLocks/>
          </p:cNvSpPr>
          <p:nvPr/>
        </p:nvSpPr>
        <p:spPr>
          <a:xfrm>
            <a:off x="557384" y="788680"/>
            <a:ext cx="3932237" cy="10170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Map</a:t>
            </a:r>
          </a:p>
        </p:txBody>
      </p:sp>
      <p:sp>
        <p:nvSpPr>
          <p:cNvPr id="1631" name="Flowchart: Alternate Process 1630">
            <a:extLst>
              <a:ext uri="{FF2B5EF4-FFF2-40B4-BE49-F238E27FC236}">
                <a16:creationId xmlns:a16="http://schemas.microsoft.com/office/drawing/2014/main" id="{69A377E0-6B77-427F-92D4-7FB2E95CD24A}"/>
              </a:ext>
            </a:extLst>
          </p:cNvPr>
          <p:cNvSpPr/>
          <p:nvPr/>
        </p:nvSpPr>
        <p:spPr>
          <a:xfrm>
            <a:off x="6830955" y="2874774"/>
            <a:ext cx="1778559" cy="81282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Content</a:t>
            </a:r>
          </a:p>
        </p:txBody>
      </p:sp>
      <p:sp>
        <p:nvSpPr>
          <p:cNvPr id="1632" name="Flowchart: Alternate Process 1631">
            <a:extLst>
              <a:ext uri="{FF2B5EF4-FFF2-40B4-BE49-F238E27FC236}">
                <a16:creationId xmlns:a16="http://schemas.microsoft.com/office/drawing/2014/main" id="{EDC40D94-B2F0-4DAC-AD1B-3646FE761228}"/>
              </a:ext>
            </a:extLst>
          </p:cNvPr>
          <p:cNvSpPr/>
          <p:nvPr/>
        </p:nvSpPr>
        <p:spPr>
          <a:xfrm>
            <a:off x="8647784" y="1134919"/>
            <a:ext cx="1778559" cy="812820"/>
          </a:xfrm>
          <a:prstGeom prst="flowChartAlternateProcess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Content</a:t>
            </a:r>
          </a:p>
        </p:txBody>
      </p:sp>
      <p:cxnSp>
        <p:nvCxnSpPr>
          <p:cNvPr id="1634" name="Connector: Elbow 1633">
            <a:extLst>
              <a:ext uri="{FF2B5EF4-FFF2-40B4-BE49-F238E27FC236}">
                <a16:creationId xmlns:a16="http://schemas.microsoft.com/office/drawing/2014/main" id="{D7CCBE6C-5371-423B-BF1C-F9CC8B590CFB}"/>
              </a:ext>
            </a:extLst>
          </p:cNvPr>
          <p:cNvCxnSpPr>
            <a:cxnSpLocks/>
            <a:endCxn id="1632" idx="1"/>
          </p:cNvCxnSpPr>
          <p:nvPr/>
        </p:nvCxnSpPr>
        <p:spPr>
          <a:xfrm flipV="1">
            <a:off x="7084089" y="1541329"/>
            <a:ext cx="1563695" cy="13334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5" name="Flowchart: Alternate Process 1634">
            <a:extLst>
              <a:ext uri="{FF2B5EF4-FFF2-40B4-BE49-F238E27FC236}">
                <a16:creationId xmlns:a16="http://schemas.microsoft.com/office/drawing/2014/main" id="{784B629F-03EC-4282-961F-832241C787A6}"/>
              </a:ext>
            </a:extLst>
          </p:cNvPr>
          <p:cNvSpPr/>
          <p:nvPr/>
        </p:nvSpPr>
        <p:spPr>
          <a:xfrm>
            <a:off x="4390281" y="4381486"/>
            <a:ext cx="1778559" cy="812820"/>
          </a:xfrm>
          <a:prstGeom prst="flowChartAlternateProcess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Content</a:t>
            </a:r>
          </a:p>
        </p:txBody>
      </p:sp>
      <p:cxnSp>
        <p:nvCxnSpPr>
          <p:cNvPr id="1651" name="Connector: Elbow 1650">
            <a:extLst>
              <a:ext uri="{FF2B5EF4-FFF2-40B4-BE49-F238E27FC236}">
                <a16:creationId xmlns:a16="http://schemas.microsoft.com/office/drawing/2014/main" id="{E82AEF64-5A7B-40D6-97CD-0AAF72E3B349}"/>
              </a:ext>
            </a:extLst>
          </p:cNvPr>
          <p:cNvCxnSpPr>
            <a:stCxn id="1631" idx="1"/>
            <a:endCxn id="1635" idx="0"/>
          </p:cNvCxnSpPr>
          <p:nvPr/>
        </p:nvCxnSpPr>
        <p:spPr>
          <a:xfrm rot="10800000" flipV="1">
            <a:off x="5279561" y="3281184"/>
            <a:ext cx="1551394" cy="11003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4" name="Flowchart: Alternate Process 1653">
            <a:extLst>
              <a:ext uri="{FF2B5EF4-FFF2-40B4-BE49-F238E27FC236}">
                <a16:creationId xmlns:a16="http://schemas.microsoft.com/office/drawing/2014/main" id="{B5823B62-F8D2-4F0A-8BC9-597B9453FC75}"/>
              </a:ext>
            </a:extLst>
          </p:cNvPr>
          <p:cNvSpPr/>
          <p:nvPr/>
        </p:nvSpPr>
        <p:spPr>
          <a:xfrm>
            <a:off x="4489621" y="1399307"/>
            <a:ext cx="1778559" cy="812820"/>
          </a:xfrm>
          <a:prstGeom prst="flowChartAlternateProcess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Content</a:t>
            </a:r>
          </a:p>
        </p:txBody>
      </p:sp>
      <p:sp>
        <p:nvSpPr>
          <p:cNvPr id="1655" name="Flowchart: Alternate Process 1654">
            <a:extLst>
              <a:ext uri="{FF2B5EF4-FFF2-40B4-BE49-F238E27FC236}">
                <a16:creationId xmlns:a16="http://schemas.microsoft.com/office/drawing/2014/main" id="{FBC868DE-F2A4-46EC-A1A3-FD093BBB3B2B}"/>
              </a:ext>
            </a:extLst>
          </p:cNvPr>
          <p:cNvSpPr/>
          <p:nvPr/>
        </p:nvSpPr>
        <p:spPr>
          <a:xfrm>
            <a:off x="2303109" y="2874774"/>
            <a:ext cx="1778559" cy="812820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Content</a:t>
            </a:r>
          </a:p>
        </p:txBody>
      </p:sp>
      <p:cxnSp>
        <p:nvCxnSpPr>
          <p:cNvPr id="1661" name="Connector: Elbow 1660">
            <a:extLst>
              <a:ext uri="{FF2B5EF4-FFF2-40B4-BE49-F238E27FC236}">
                <a16:creationId xmlns:a16="http://schemas.microsoft.com/office/drawing/2014/main" id="{AE3792D4-8B5E-4472-8FE7-487B4C6BC696}"/>
              </a:ext>
            </a:extLst>
          </p:cNvPr>
          <p:cNvCxnSpPr>
            <a:endCxn id="1654" idx="3"/>
          </p:cNvCxnSpPr>
          <p:nvPr/>
        </p:nvCxnSpPr>
        <p:spPr>
          <a:xfrm rot="16200000" flipV="1">
            <a:off x="6181800" y="1892098"/>
            <a:ext cx="1069057" cy="896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3" name="Connector: Elbow 1662">
            <a:extLst>
              <a:ext uri="{FF2B5EF4-FFF2-40B4-BE49-F238E27FC236}">
                <a16:creationId xmlns:a16="http://schemas.microsoft.com/office/drawing/2014/main" id="{4147ACCC-AE43-46B5-A024-CC68D804F70D}"/>
              </a:ext>
            </a:extLst>
          </p:cNvPr>
          <p:cNvCxnSpPr>
            <a:cxnSpLocks/>
            <a:endCxn id="1655" idx="3"/>
          </p:cNvCxnSpPr>
          <p:nvPr/>
        </p:nvCxnSpPr>
        <p:spPr>
          <a:xfrm rot="16200000" flipV="1">
            <a:off x="4040990" y="3321862"/>
            <a:ext cx="1100302" cy="10189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4" name="Flowchart: Alternate Process 1663">
            <a:extLst>
              <a:ext uri="{FF2B5EF4-FFF2-40B4-BE49-F238E27FC236}">
                <a16:creationId xmlns:a16="http://schemas.microsoft.com/office/drawing/2014/main" id="{9EC34E32-C85E-4795-AFAD-0A986ED39BA7}"/>
              </a:ext>
            </a:extLst>
          </p:cNvPr>
          <p:cNvSpPr/>
          <p:nvPr/>
        </p:nvSpPr>
        <p:spPr>
          <a:xfrm>
            <a:off x="8788461" y="4467445"/>
            <a:ext cx="1778559" cy="812820"/>
          </a:xfrm>
          <a:prstGeom prst="flowChartAlternateProcess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Content</a:t>
            </a:r>
          </a:p>
        </p:txBody>
      </p:sp>
      <p:sp>
        <p:nvSpPr>
          <p:cNvPr id="1665" name="Flowchart: Alternate Process 1664">
            <a:extLst>
              <a:ext uri="{FF2B5EF4-FFF2-40B4-BE49-F238E27FC236}">
                <a16:creationId xmlns:a16="http://schemas.microsoft.com/office/drawing/2014/main" id="{E37783A9-7225-48FD-800A-1364B143CA7F}"/>
              </a:ext>
            </a:extLst>
          </p:cNvPr>
          <p:cNvSpPr/>
          <p:nvPr/>
        </p:nvSpPr>
        <p:spPr>
          <a:xfrm>
            <a:off x="10195230" y="2874773"/>
            <a:ext cx="1778559" cy="812820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Content</a:t>
            </a:r>
          </a:p>
        </p:txBody>
      </p:sp>
      <p:cxnSp>
        <p:nvCxnSpPr>
          <p:cNvPr id="1667" name="Connector: Elbow 1666">
            <a:extLst>
              <a:ext uri="{FF2B5EF4-FFF2-40B4-BE49-F238E27FC236}">
                <a16:creationId xmlns:a16="http://schemas.microsoft.com/office/drawing/2014/main" id="{24447E37-857E-4153-A352-7D3403467420}"/>
              </a:ext>
            </a:extLst>
          </p:cNvPr>
          <p:cNvCxnSpPr>
            <a:cxnSpLocks/>
            <a:stCxn id="1631" idx="3"/>
            <a:endCxn id="1664" idx="0"/>
          </p:cNvCxnSpPr>
          <p:nvPr/>
        </p:nvCxnSpPr>
        <p:spPr>
          <a:xfrm>
            <a:off x="8609514" y="3281184"/>
            <a:ext cx="1068227" cy="1186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4" name="Connector: Elbow 1673">
            <a:extLst>
              <a:ext uri="{FF2B5EF4-FFF2-40B4-BE49-F238E27FC236}">
                <a16:creationId xmlns:a16="http://schemas.microsoft.com/office/drawing/2014/main" id="{DD456906-9A72-403C-AE0F-3F46F8476C6C}"/>
              </a:ext>
            </a:extLst>
          </p:cNvPr>
          <p:cNvCxnSpPr>
            <a:stCxn id="1632" idx="3"/>
            <a:endCxn id="1665" idx="0"/>
          </p:cNvCxnSpPr>
          <p:nvPr/>
        </p:nvCxnSpPr>
        <p:spPr>
          <a:xfrm>
            <a:off x="10426343" y="1541329"/>
            <a:ext cx="658167" cy="1333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516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1D19674-0737-4CEF-A71C-FAC4F0D73B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is tittle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54DCEC0-E063-4708-A159-8A25B4D19F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SUBTTITTLE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5DD0-804E-4C7E-84E8-39CABE9B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0287A-0F62-4FD2-8CD6-4E5DBBD2D1D7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27A9D-B7E3-494F-929F-EDFD38EE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7668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FB23B-6DE9-4349-8C5B-24D5C4B8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99" y="-46653"/>
            <a:ext cx="12276960" cy="6932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061D24-9621-48B6-BE6F-FABA9C46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980" y="-46653"/>
            <a:ext cx="12375959" cy="693896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1D19674-0737-4CEF-A71C-FAC4F0D73B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is tittle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D54DCEC0-E063-4708-A159-8A25B4D19F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SUBTTITTLE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1769C30-F7B8-40E3-BD3A-231C3EC23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7A274-6418-4546-8FB5-2CE16422FAAE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E4D9FA-B708-4372-8E9C-69C34178A2A1}"/>
              </a:ext>
            </a:extLst>
          </p:cNvPr>
          <p:cNvSpPr txBox="1"/>
          <p:nvPr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1D7D9D-F885-467B-A7C6-5A1986194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9E9EA04-E83F-4654-9C8D-F0C66126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02A449-A3E3-469D-B921-A21DFF869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9D8B6F9-F340-423A-AEB9-10265A2A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038035"/>
            <a:ext cx="4649095" cy="886717"/>
          </a:xfrm>
        </p:spPr>
        <p:txBody>
          <a:bodyPr anchor="t">
            <a:normAutofit/>
          </a:bodyPr>
          <a:lstStyle/>
          <a:p>
            <a:r>
              <a:rPr lang="en-US" sz="3200" dirty="0"/>
              <a:t>Table of content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05DF2-8259-455B-A962-D1E2DC1B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150" y="1051748"/>
            <a:ext cx="4257210" cy="440069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Lorem ipsum dolor sit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18AE45D9-AFF6-4BC2-AFB5-8A8FC516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352-53B8-4844-A86E-A4323C94548E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FE2F088-0A2A-45B8-A2AA-DCE86F14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90AD087-3DE5-4247-A75F-8D594A55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9108B0F-F44B-40FB-A211-3B1860F839DE}"/>
              </a:ext>
            </a:extLst>
          </p:cNvPr>
          <p:cNvSpPr txBox="1">
            <a:spLocks/>
          </p:cNvSpPr>
          <p:nvPr/>
        </p:nvSpPr>
        <p:spPr>
          <a:xfrm>
            <a:off x="5513174" y="1051748"/>
            <a:ext cx="1453687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01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1B45E11-58FC-4653-82D2-0911BD09E9F7}"/>
              </a:ext>
            </a:extLst>
          </p:cNvPr>
          <p:cNvSpPr txBox="1">
            <a:spLocks/>
          </p:cNvSpPr>
          <p:nvPr/>
        </p:nvSpPr>
        <p:spPr>
          <a:xfrm>
            <a:off x="6410150" y="1870006"/>
            <a:ext cx="4257210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latin typeface="+mj-lt"/>
              </a:rPr>
              <a:t>Lorem ipsum dolor sit</a:t>
            </a:r>
            <a:endParaRPr lang="en-US" b="1" dirty="0">
              <a:latin typeface="+mj-lt"/>
            </a:endParaRPr>
          </a:p>
        </p:txBody>
      </p:sp>
      <p:sp>
        <p:nvSpPr>
          <p:cNvPr id="17" name="Title 8">
            <a:extLst>
              <a:ext uri="{FF2B5EF4-FFF2-40B4-BE49-F238E27FC236}">
                <a16:creationId xmlns:a16="http://schemas.microsoft.com/office/drawing/2014/main" id="{45913F1F-5E2E-4175-86E6-F7C578EB868D}"/>
              </a:ext>
            </a:extLst>
          </p:cNvPr>
          <p:cNvSpPr txBox="1">
            <a:spLocks/>
          </p:cNvSpPr>
          <p:nvPr/>
        </p:nvSpPr>
        <p:spPr>
          <a:xfrm>
            <a:off x="5513174" y="1870006"/>
            <a:ext cx="1453687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02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504735AA-3D1D-4481-8B77-8ACAC5A49E57}"/>
              </a:ext>
            </a:extLst>
          </p:cNvPr>
          <p:cNvSpPr txBox="1">
            <a:spLocks/>
          </p:cNvSpPr>
          <p:nvPr/>
        </p:nvSpPr>
        <p:spPr>
          <a:xfrm>
            <a:off x="6410150" y="2738178"/>
            <a:ext cx="4257210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latin typeface="+mj-lt"/>
              </a:rPr>
              <a:t>Lorem ipsum dolor sit</a:t>
            </a:r>
            <a:endParaRPr lang="en-US" b="1" dirty="0">
              <a:latin typeface="+mj-lt"/>
            </a:endParaRP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FD50189F-61C3-401C-88AE-8936606577FE}"/>
              </a:ext>
            </a:extLst>
          </p:cNvPr>
          <p:cNvSpPr txBox="1">
            <a:spLocks/>
          </p:cNvSpPr>
          <p:nvPr/>
        </p:nvSpPr>
        <p:spPr>
          <a:xfrm>
            <a:off x="5513174" y="2738178"/>
            <a:ext cx="1453687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03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CEEA2E2F-304B-4463-B148-946E399BF1E9}"/>
              </a:ext>
            </a:extLst>
          </p:cNvPr>
          <p:cNvSpPr txBox="1">
            <a:spLocks/>
          </p:cNvSpPr>
          <p:nvPr/>
        </p:nvSpPr>
        <p:spPr>
          <a:xfrm>
            <a:off x="6410150" y="3553604"/>
            <a:ext cx="4257210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latin typeface="+mj-lt"/>
              </a:rPr>
              <a:t>Lorem ipsum dolor sit</a:t>
            </a:r>
            <a:endParaRPr lang="en-US" b="1" dirty="0">
              <a:latin typeface="+mj-lt"/>
            </a:endParaRPr>
          </a:p>
        </p:txBody>
      </p:sp>
      <p:sp>
        <p:nvSpPr>
          <p:cNvPr id="23" name="Title 8">
            <a:extLst>
              <a:ext uri="{FF2B5EF4-FFF2-40B4-BE49-F238E27FC236}">
                <a16:creationId xmlns:a16="http://schemas.microsoft.com/office/drawing/2014/main" id="{CCCCB625-D73F-4375-9F67-CD77814E0EF6}"/>
              </a:ext>
            </a:extLst>
          </p:cNvPr>
          <p:cNvSpPr txBox="1">
            <a:spLocks/>
          </p:cNvSpPr>
          <p:nvPr/>
        </p:nvSpPr>
        <p:spPr>
          <a:xfrm>
            <a:off x="5513174" y="3553604"/>
            <a:ext cx="1453687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04</a:t>
            </a:r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6A693BB9-4504-487E-8988-63950B9B0AC5}"/>
              </a:ext>
            </a:extLst>
          </p:cNvPr>
          <p:cNvSpPr txBox="1">
            <a:spLocks/>
          </p:cNvSpPr>
          <p:nvPr/>
        </p:nvSpPr>
        <p:spPr>
          <a:xfrm>
            <a:off x="6410150" y="4400050"/>
            <a:ext cx="4257210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latin typeface="+mj-lt"/>
              </a:rPr>
              <a:t>Lorem ipsum dolor sit</a:t>
            </a:r>
            <a:endParaRPr lang="en-US" b="1" dirty="0">
              <a:latin typeface="+mj-lt"/>
            </a:endParaRP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0E8C6FF0-EACB-40FE-B5B5-1017B7BA0EDC}"/>
              </a:ext>
            </a:extLst>
          </p:cNvPr>
          <p:cNvSpPr txBox="1">
            <a:spLocks/>
          </p:cNvSpPr>
          <p:nvPr/>
        </p:nvSpPr>
        <p:spPr>
          <a:xfrm>
            <a:off x="5513174" y="4400050"/>
            <a:ext cx="1453687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05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1383A2DC-A2D4-4E0E-9BD7-9265E8E0624E}"/>
              </a:ext>
            </a:extLst>
          </p:cNvPr>
          <p:cNvSpPr txBox="1">
            <a:spLocks/>
          </p:cNvSpPr>
          <p:nvPr/>
        </p:nvSpPr>
        <p:spPr>
          <a:xfrm>
            <a:off x="6410150" y="5158164"/>
            <a:ext cx="4257210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latin typeface="+mj-lt"/>
              </a:rPr>
              <a:t>Lorem ipsum dolor sit</a:t>
            </a:r>
            <a:endParaRPr lang="en-US" b="1" dirty="0">
              <a:latin typeface="+mj-lt"/>
            </a:endParaRP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441A4229-E91F-4CA1-8F02-F1027A31C87F}"/>
              </a:ext>
            </a:extLst>
          </p:cNvPr>
          <p:cNvSpPr txBox="1">
            <a:spLocks/>
          </p:cNvSpPr>
          <p:nvPr/>
        </p:nvSpPr>
        <p:spPr>
          <a:xfrm>
            <a:off x="5513174" y="5158164"/>
            <a:ext cx="1453687" cy="440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F2732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06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837700-8814-4EC3-ACA3-78799846BADB}"/>
              </a:ext>
            </a:extLst>
          </p:cNvPr>
          <p:cNvCxnSpPr>
            <a:cxnSpLocks/>
          </p:cNvCxnSpPr>
          <p:nvPr/>
        </p:nvCxnSpPr>
        <p:spPr>
          <a:xfrm>
            <a:off x="5573486" y="1680911"/>
            <a:ext cx="618848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034D16-C9D9-415B-BE6C-422334B7DF9A}"/>
              </a:ext>
            </a:extLst>
          </p:cNvPr>
          <p:cNvCxnSpPr>
            <a:cxnSpLocks/>
          </p:cNvCxnSpPr>
          <p:nvPr/>
        </p:nvCxnSpPr>
        <p:spPr>
          <a:xfrm>
            <a:off x="5573486" y="2499169"/>
            <a:ext cx="618848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D72D44-62D5-4A70-90EA-DC1076FCDE97}"/>
              </a:ext>
            </a:extLst>
          </p:cNvPr>
          <p:cNvCxnSpPr>
            <a:cxnSpLocks/>
          </p:cNvCxnSpPr>
          <p:nvPr/>
        </p:nvCxnSpPr>
        <p:spPr>
          <a:xfrm>
            <a:off x="5573486" y="3367341"/>
            <a:ext cx="618848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DF1AE7-5FE8-4197-9742-705F6C9AF6C1}"/>
              </a:ext>
            </a:extLst>
          </p:cNvPr>
          <p:cNvCxnSpPr>
            <a:cxnSpLocks/>
          </p:cNvCxnSpPr>
          <p:nvPr/>
        </p:nvCxnSpPr>
        <p:spPr>
          <a:xfrm>
            <a:off x="5573486" y="4182767"/>
            <a:ext cx="618848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6B2CF7-B235-4720-8FA1-08D916F5BC33}"/>
              </a:ext>
            </a:extLst>
          </p:cNvPr>
          <p:cNvCxnSpPr>
            <a:cxnSpLocks/>
          </p:cNvCxnSpPr>
          <p:nvPr/>
        </p:nvCxnSpPr>
        <p:spPr>
          <a:xfrm>
            <a:off x="5573486" y="5029213"/>
            <a:ext cx="618848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948B32-EE5D-4805-98F0-1DDC77C7669D}"/>
              </a:ext>
            </a:extLst>
          </p:cNvPr>
          <p:cNvCxnSpPr>
            <a:cxnSpLocks/>
          </p:cNvCxnSpPr>
          <p:nvPr/>
        </p:nvCxnSpPr>
        <p:spPr>
          <a:xfrm>
            <a:off x="5573486" y="5787327"/>
            <a:ext cx="618848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4387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A9B3C0-16B7-4E3E-8017-61DFD2749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Hero Slide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66A1F3F-5214-4A0D-A446-6DCFA3373D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Break slide V1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FA1739B-3AD9-4BFA-A6E1-92888BD4F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9A904-69E8-4199-BD0B-6DE6011F42E6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944022-4D37-4B1B-B997-D252E1AC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913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9D8B6F9-F340-423A-AEB9-10265A2A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2171533"/>
            <a:ext cx="4649095" cy="886717"/>
          </a:xfrm>
        </p:spPr>
        <p:txBody>
          <a:bodyPr>
            <a:normAutofit/>
          </a:bodyPr>
          <a:lstStyle/>
          <a:p>
            <a:r>
              <a:rPr lang="en-US" sz="3200" dirty="0"/>
              <a:t>Hero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05DF2-8259-455B-A962-D1E2DC1B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8" y="2820367"/>
            <a:ext cx="4257210" cy="35408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Subheading</a:t>
            </a:r>
          </a:p>
          <a:p>
            <a:pPr marL="0" indent="0">
              <a:buNone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consectetuer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diam </a:t>
            </a:r>
            <a:r>
              <a:rPr lang="en-US" sz="1600" dirty="0" err="1"/>
              <a:t>nonummy</a:t>
            </a:r>
            <a:r>
              <a:rPr lang="en-US" sz="1600" dirty="0"/>
              <a:t> </a:t>
            </a:r>
            <a:r>
              <a:rPr lang="en-US" sz="1600" dirty="0" err="1"/>
              <a:t>nibh</a:t>
            </a:r>
            <a:r>
              <a:rPr lang="en-US" sz="1600" dirty="0"/>
              <a:t> </a:t>
            </a:r>
            <a:r>
              <a:rPr lang="en-US" sz="1600" dirty="0" err="1"/>
              <a:t>euismod</a:t>
            </a:r>
            <a:r>
              <a:rPr lang="en-US" sz="1600" dirty="0"/>
              <a:t> </a:t>
            </a:r>
            <a:r>
              <a:rPr lang="en-US" sz="1600" dirty="0" err="1"/>
              <a:t>tincidunt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laoreet</a:t>
            </a:r>
            <a:r>
              <a:rPr lang="en-US" sz="1600" dirty="0"/>
              <a:t> dolore magna </a:t>
            </a:r>
            <a:r>
              <a:rPr lang="en-US" sz="1600" dirty="0" err="1"/>
              <a:t>aliquam</a:t>
            </a:r>
            <a:r>
              <a:rPr lang="en-US" sz="1600" dirty="0"/>
              <a:t> </a:t>
            </a:r>
            <a:r>
              <a:rPr lang="en-US" sz="1600" dirty="0" err="1"/>
              <a:t>erat</a:t>
            </a:r>
            <a:r>
              <a:rPr lang="en-US" sz="1600" dirty="0"/>
              <a:t> </a:t>
            </a:r>
            <a:r>
              <a:rPr lang="en-US" sz="1600" dirty="0" err="1"/>
              <a:t>volutpat</a:t>
            </a:r>
            <a:r>
              <a:rPr lang="en-US" sz="1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416E5-114B-43FD-96A3-053FEC140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3" t="216" r="14659"/>
          <a:stretch/>
        </p:blipFill>
        <p:spPr>
          <a:xfrm>
            <a:off x="5225141" y="0"/>
            <a:ext cx="6966860" cy="6858000"/>
          </a:xfrm>
          <a:custGeom>
            <a:avLst/>
            <a:gdLst>
              <a:gd name="connsiteX0" fmla="*/ -497 w 6274569"/>
              <a:gd name="connsiteY0" fmla="*/ -134 h 4633655"/>
              <a:gd name="connsiteX1" fmla="*/ 6274073 w 6274569"/>
              <a:gd name="connsiteY1" fmla="*/ -134 h 4633655"/>
              <a:gd name="connsiteX2" fmla="*/ 6274073 w 6274569"/>
              <a:gd name="connsiteY2" fmla="*/ 4633521 h 4633655"/>
              <a:gd name="connsiteX3" fmla="*/ -497 w 6274569"/>
              <a:gd name="connsiteY3" fmla="*/ 4633521 h 463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4569" h="4633655">
                <a:moveTo>
                  <a:pt x="-497" y="-134"/>
                </a:moveTo>
                <a:lnTo>
                  <a:pt x="6274073" y="-134"/>
                </a:lnTo>
                <a:lnTo>
                  <a:pt x="6274073" y="4633521"/>
                </a:lnTo>
                <a:lnTo>
                  <a:pt x="-497" y="4633521"/>
                </a:lnTo>
                <a:close/>
              </a:path>
            </a:pathLst>
          </a:custGeom>
        </p:spPr>
      </p:pic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18AE45D9-AFF6-4BC2-AFB5-8A8FC516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0D352-53B8-4844-A86E-A4323C94548E}" type="datetime1">
              <a:rPr lang="en-US" smtClean="0"/>
              <a:t>24/5/2023</a:t>
            </a:fld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EFE2F088-0A2A-45B8-A2AA-DCE86F14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90AD087-3DE5-4247-A75F-8D594A55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6E90F30-8857-4669-ADE2-18DBB48FB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1" y="0"/>
            <a:ext cx="713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781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78AEB-FDF8-44AB-979E-094F7742E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" t="10528" r="25500" b="32723"/>
          <a:stretch/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-497 w 6274569"/>
              <a:gd name="connsiteY0" fmla="*/ -134 h 4633655"/>
              <a:gd name="connsiteX1" fmla="*/ 6274073 w 6274569"/>
              <a:gd name="connsiteY1" fmla="*/ -134 h 4633655"/>
              <a:gd name="connsiteX2" fmla="*/ 6274073 w 6274569"/>
              <a:gd name="connsiteY2" fmla="*/ 4633521 h 4633655"/>
              <a:gd name="connsiteX3" fmla="*/ -497 w 6274569"/>
              <a:gd name="connsiteY3" fmla="*/ 4633521 h 463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4569" h="4633655">
                <a:moveTo>
                  <a:pt x="-497" y="-134"/>
                </a:moveTo>
                <a:lnTo>
                  <a:pt x="6274073" y="-134"/>
                </a:lnTo>
                <a:lnTo>
                  <a:pt x="6274073" y="4633521"/>
                </a:lnTo>
                <a:lnTo>
                  <a:pt x="-497" y="4633521"/>
                </a:lnTo>
                <a:close/>
              </a:path>
            </a:pathLst>
          </a:custGeo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802B497-D1D2-454D-B52E-3C416A24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B9A1-23EC-479F-BA88-5174DCBCBD05}" type="datetime1">
              <a:rPr lang="en-US" smtClean="0"/>
              <a:t>24/5/2023</a:t>
            </a:fld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529F572-4F3A-4F2D-BFAA-B2B55292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76B230-889F-4D4B-8B7A-5EEFDC7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8</a:t>
            </a:fld>
            <a:endParaRPr lang="en-US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682C6479-06FF-4660-97DD-ADBF0F292140}"/>
              </a:ext>
            </a:extLst>
          </p:cNvPr>
          <p:cNvSpPr/>
          <p:nvPr/>
        </p:nvSpPr>
        <p:spPr>
          <a:xfrm>
            <a:off x="5006930" y="-511911"/>
            <a:ext cx="6755038" cy="7600946"/>
          </a:xfrm>
          <a:custGeom>
            <a:avLst/>
            <a:gdLst>
              <a:gd name="connsiteX0" fmla="*/ 6588839 w 6589351"/>
              <a:gd name="connsiteY0" fmla="*/ 3294823 h 7414511"/>
              <a:gd name="connsiteX1" fmla="*/ 3294163 w 6589351"/>
              <a:gd name="connsiteY1" fmla="*/ 147 h 7414511"/>
              <a:gd name="connsiteX2" fmla="*/ -513 w 6589351"/>
              <a:gd name="connsiteY2" fmla="*/ 3294823 h 7414511"/>
              <a:gd name="connsiteX3" fmla="*/ 3294163 w 6589351"/>
              <a:gd name="connsiteY3" fmla="*/ 6589499 h 7414511"/>
              <a:gd name="connsiteX4" fmla="*/ 4006551 w 6589351"/>
              <a:gd name="connsiteY4" fmla="*/ 6512023 h 7414511"/>
              <a:gd name="connsiteX5" fmla="*/ 1986994 w 6589351"/>
              <a:gd name="connsiteY5" fmla="*/ 7414658 h 7414511"/>
              <a:gd name="connsiteX6" fmla="*/ 3238075 w 6589351"/>
              <a:gd name="connsiteY6" fmla="*/ 7414658 h 7414511"/>
              <a:gd name="connsiteX7" fmla="*/ 5608131 w 6589351"/>
              <a:gd name="connsiteY7" fmla="*/ 5639980 h 7414511"/>
              <a:gd name="connsiteX8" fmla="*/ 6588839 w 6589351"/>
              <a:gd name="connsiteY8" fmla="*/ 3294823 h 741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89351" h="7414511">
                <a:moveTo>
                  <a:pt x="6588839" y="3294823"/>
                </a:moveTo>
                <a:cubicBezTo>
                  <a:pt x="6588839" y="1475182"/>
                  <a:pt x="5113804" y="147"/>
                  <a:pt x="3294163" y="147"/>
                </a:cubicBezTo>
                <a:cubicBezTo>
                  <a:pt x="1474523" y="147"/>
                  <a:pt x="-513" y="1475182"/>
                  <a:pt x="-513" y="3294823"/>
                </a:cubicBezTo>
                <a:cubicBezTo>
                  <a:pt x="-513" y="5114464"/>
                  <a:pt x="1474523" y="6589499"/>
                  <a:pt x="3294163" y="6589499"/>
                </a:cubicBezTo>
                <a:cubicBezTo>
                  <a:pt x="3533745" y="6589566"/>
                  <a:pt x="3772597" y="6563588"/>
                  <a:pt x="4006551" y="6512023"/>
                </a:cubicBezTo>
                <a:cubicBezTo>
                  <a:pt x="3398194" y="6940925"/>
                  <a:pt x="2712307" y="7247488"/>
                  <a:pt x="1986994" y="7414658"/>
                </a:cubicBezTo>
                <a:lnTo>
                  <a:pt x="3238075" y="7414658"/>
                </a:lnTo>
                <a:cubicBezTo>
                  <a:pt x="4160179" y="7023772"/>
                  <a:pt x="4973485" y="6414753"/>
                  <a:pt x="5608131" y="5639980"/>
                </a:cubicBezTo>
                <a:cubicBezTo>
                  <a:pt x="6213508" y="5042484"/>
                  <a:pt x="6588839" y="4212490"/>
                  <a:pt x="6588839" y="3294823"/>
                </a:cubicBezTo>
                <a:close/>
              </a:path>
            </a:pathLst>
          </a:custGeom>
          <a:solidFill>
            <a:srgbClr val="F27323"/>
          </a:solidFill>
          <a:ln w="66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A03E2-02D6-4373-B822-E2279A74E155}"/>
              </a:ext>
            </a:extLst>
          </p:cNvPr>
          <p:cNvSpPr txBox="1"/>
          <p:nvPr/>
        </p:nvSpPr>
        <p:spPr>
          <a:xfrm>
            <a:off x="5285390" y="2272871"/>
            <a:ext cx="5850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+mj-lt"/>
              </a:rPr>
              <a:t>“Lorem ipsum dolor sit </a:t>
            </a:r>
          </a:p>
          <a:p>
            <a:pPr algn="r"/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consectetuer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r"/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A0C73-089C-4947-8DBA-D1B077C6C2D0}"/>
              </a:ext>
            </a:extLst>
          </p:cNvPr>
          <p:cNvSpPr txBox="1"/>
          <p:nvPr/>
        </p:nvSpPr>
        <p:spPr>
          <a:xfrm>
            <a:off x="6293096" y="1879699"/>
            <a:ext cx="4842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Highligh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34851897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802B497-D1D2-454D-B52E-3C416A24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B9A1-23EC-479F-BA88-5174DCBCBD05}" type="datetime1">
              <a:rPr lang="en-US" smtClean="0"/>
              <a:t>24/5/2023</a:t>
            </a:fld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529F572-4F3A-4F2D-BFAA-B2B55292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176B230-889F-4D4B-8B7A-5EEFDC7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9</a:t>
            </a:fld>
            <a:endParaRPr lang="en-US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682C6479-06FF-4660-97DD-ADBF0F292140}"/>
              </a:ext>
            </a:extLst>
          </p:cNvPr>
          <p:cNvSpPr/>
          <p:nvPr/>
        </p:nvSpPr>
        <p:spPr>
          <a:xfrm>
            <a:off x="4399487" y="-599310"/>
            <a:ext cx="7160000" cy="8056620"/>
          </a:xfrm>
          <a:custGeom>
            <a:avLst/>
            <a:gdLst>
              <a:gd name="connsiteX0" fmla="*/ 6588839 w 6589351"/>
              <a:gd name="connsiteY0" fmla="*/ 3294823 h 7414511"/>
              <a:gd name="connsiteX1" fmla="*/ 3294163 w 6589351"/>
              <a:gd name="connsiteY1" fmla="*/ 147 h 7414511"/>
              <a:gd name="connsiteX2" fmla="*/ -513 w 6589351"/>
              <a:gd name="connsiteY2" fmla="*/ 3294823 h 7414511"/>
              <a:gd name="connsiteX3" fmla="*/ 3294163 w 6589351"/>
              <a:gd name="connsiteY3" fmla="*/ 6589499 h 7414511"/>
              <a:gd name="connsiteX4" fmla="*/ 4006551 w 6589351"/>
              <a:gd name="connsiteY4" fmla="*/ 6512023 h 7414511"/>
              <a:gd name="connsiteX5" fmla="*/ 1986994 w 6589351"/>
              <a:gd name="connsiteY5" fmla="*/ 7414658 h 7414511"/>
              <a:gd name="connsiteX6" fmla="*/ 3238075 w 6589351"/>
              <a:gd name="connsiteY6" fmla="*/ 7414658 h 7414511"/>
              <a:gd name="connsiteX7" fmla="*/ 5608131 w 6589351"/>
              <a:gd name="connsiteY7" fmla="*/ 5639980 h 7414511"/>
              <a:gd name="connsiteX8" fmla="*/ 6588839 w 6589351"/>
              <a:gd name="connsiteY8" fmla="*/ 3294823 h 741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89351" h="7414511">
                <a:moveTo>
                  <a:pt x="6588839" y="3294823"/>
                </a:moveTo>
                <a:cubicBezTo>
                  <a:pt x="6588839" y="1475182"/>
                  <a:pt x="5113804" y="147"/>
                  <a:pt x="3294163" y="147"/>
                </a:cubicBezTo>
                <a:cubicBezTo>
                  <a:pt x="1474523" y="147"/>
                  <a:pt x="-513" y="1475182"/>
                  <a:pt x="-513" y="3294823"/>
                </a:cubicBezTo>
                <a:cubicBezTo>
                  <a:pt x="-513" y="5114464"/>
                  <a:pt x="1474523" y="6589499"/>
                  <a:pt x="3294163" y="6589499"/>
                </a:cubicBezTo>
                <a:cubicBezTo>
                  <a:pt x="3533745" y="6589566"/>
                  <a:pt x="3772597" y="6563588"/>
                  <a:pt x="4006551" y="6512023"/>
                </a:cubicBezTo>
                <a:cubicBezTo>
                  <a:pt x="3398194" y="6940925"/>
                  <a:pt x="2712307" y="7247488"/>
                  <a:pt x="1986994" y="7414658"/>
                </a:cubicBezTo>
                <a:lnTo>
                  <a:pt x="3238075" y="7414658"/>
                </a:lnTo>
                <a:cubicBezTo>
                  <a:pt x="4160179" y="7023772"/>
                  <a:pt x="4973485" y="6414753"/>
                  <a:pt x="5608131" y="5639980"/>
                </a:cubicBezTo>
                <a:cubicBezTo>
                  <a:pt x="6213508" y="5042484"/>
                  <a:pt x="6588839" y="4212490"/>
                  <a:pt x="6588839" y="3294823"/>
                </a:cubicBezTo>
                <a:close/>
              </a:path>
            </a:pathLst>
          </a:custGeom>
          <a:solidFill>
            <a:srgbClr val="F27323"/>
          </a:solidFill>
          <a:ln w="66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A03E2-02D6-4373-B822-E2279A74E155}"/>
              </a:ext>
            </a:extLst>
          </p:cNvPr>
          <p:cNvSpPr txBox="1"/>
          <p:nvPr/>
        </p:nvSpPr>
        <p:spPr>
          <a:xfrm>
            <a:off x="5054340" y="2272871"/>
            <a:ext cx="5850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+mj-lt"/>
              </a:rPr>
              <a:t>“Lorem ipsum dolor sit </a:t>
            </a:r>
          </a:p>
          <a:p>
            <a:pPr algn="r"/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consectetuer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r"/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A0C73-089C-4947-8DBA-D1B077C6C2D0}"/>
              </a:ext>
            </a:extLst>
          </p:cNvPr>
          <p:cNvSpPr txBox="1"/>
          <p:nvPr/>
        </p:nvSpPr>
        <p:spPr>
          <a:xfrm>
            <a:off x="6062046" y="1879699"/>
            <a:ext cx="4842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Highligh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Quote</a:t>
            </a:r>
          </a:p>
        </p:txBody>
      </p:sp>
    </p:spTree>
    <p:extLst>
      <p:ext uri="{BB962C8B-B14F-4D97-AF65-F5344CB8AC3E}">
        <p14:creationId xmlns:p14="http://schemas.microsoft.com/office/powerpoint/2010/main" val="23713569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3">
      <a:dk1>
        <a:srgbClr val="F27323"/>
      </a:dk1>
      <a:lt1>
        <a:sysClr val="window" lastClr="FFFFFF"/>
      </a:lt1>
      <a:dk2>
        <a:srgbClr val="000000"/>
      </a:dk2>
      <a:lt2>
        <a:srgbClr val="FFFFFF"/>
      </a:lt2>
      <a:accent1>
        <a:srgbClr val="F27323"/>
      </a:accent1>
      <a:accent2>
        <a:srgbClr val="F79520"/>
      </a:accent2>
      <a:accent3>
        <a:srgbClr val="A5A5A5"/>
      </a:accent3>
      <a:accent4>
        <a:srgbClr val="FFC000"/>
      </a:accent4>
      <a:accent5>
        <a:srgbClr val="C55A11"/>
      </a:accent5>
      <a:accent6>
        <a:srgbClr val="034A90"/>
      </a:accent6>
      <a:hlink>
        <a:srgbClr val="0563C1"/>
      </a:hlink>
      <a:folHlink>
        <a:srgbClr val="954F72"/>
      </a:folHlink>
    </a:clrScheme>
    <a:fontScheme name="Custom 1">
      <a:majorFont>
        <a:latin typeface="Chakra Petch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431</TotalTime>
  <Words>693</Words>
  <Application>Microsoft Office PowerPoint</Application>
  <PresentationFormat>Widescreen</PresentationFormat>
  <Paragraphs>144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Chakra Petch</vt:lpstr>
      <vt:lpstr>Lato</vt:lpstr>
      <vt:lpstr>Office Theme</vt:lpstr>
      <vt:lpstr>This is tittle</vt:lpstr>
      <vt:lpstr>This is tittle</vt:lpstr>
      <vt:lpstr>This is tittle</vt:lpstr>
      <vt:lpstr>This is tittle</vt:lpstr>
      <vt:lpstr>Table of content</vt:lpstr>
      <vt:lpstr>Hero Slide</vt:lpstr>
      <vt:lpstr>Hero Slide</vt:lpstr>
      <vt:lpstr>PowerPoint Presentation</vt:lpstr>
      <vt:lpstr>PowerPoint Presentation</vt:lpstr>
      <vt:lpstr>PowerPoint Presentation</vt:lpstr>
      <vt:lpstr>Content</vt:lpstr>
      <vt:lpstr>PowerPoint Presentation</vt:lpstr>
      <vt:lpstr>PowerPoint Presentation</vt:lpstr>
      <vt:lpstr>Diagram</vt:lpstr>
      <vt:lpstr>PowerPoint Presentation</vt:lpstr>
      <vt:lpstr>Diagram content</vt:lpstr>
      <vt:lpstr>Diagram content</vt:lpstr>
      <vt:lpstr>PowerPoint Presentation</vt:lpstr>
      <vt:lpstr>Icon Set</vt:lpstr>
      <vt:lpstr>Icon Set</vt:lpstr>
      <vt:lpstr>Icon Set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minhnc_vmodev</dc:creator>
  <dc:description>9Slide.vn</dc:description>
  <cp:lastModifiedBy>Administrator</cp:lastModifiedBy>
  <cp:revision>18</cp:revision>
  <dcterms:created xsi:type="dcterms:W3CDTF">2023-03-06T10:25:53Z</dcterms:created>
  <dcterms:modified xsi:type="dcterms:W3CDTF">2023-05-24T07:42:34Z</dcterms:modified>
  <cp:category>9Slide.vn</cp:category>
</cp:coreProperties>
</file>